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83" r:id="rId3"/>
    <p:sldId id="284" r:id="rId4"/>
    <p:sldId id="285" r:id="rId5"/>
    <p:sldId id="286" r:id="rId6"/>
    <p:sldId id="287" r:id="rId7"/>
    <p:sldId id="288" r:id="rId8"/>
    <p:sldId id="289" r:id="rId9"/>
    <p:sldId id="290" r:id="rId10"/>
    <p:sldId id="291" r:id="rId11"/>
    <p:sldId id="292" r:id="rId12"/>
    <p:sldId id="293" r:id="rId13"/>
    <p:sldId id="294"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270"/>
    <a:srgbClr val="5D2884"/>
    <a:srgbClr val="ECDFF5"/>
    <a:srgbClr val="E2D0F0"/>
    <a:srgbClr val="D4B9E9"/>
    <a:srgbClr val="C8A5E3"/>
    <a:srgbClr val="BC8FDD"/>
    <a:srgbClr val="B17ED8"/>
    <a:srgbClr val="AA72D4"/>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22" autoAdjust="0"/>
    <p:restoredTop sz="86409" autoAdjust="0"/>
  </p:normalViewPr>
  <p:slideViewPr>
    <p:cSldViewPr snapToGrid="0">
      <p:cViewPr varScale="1">
        <p:scale>
          <a:sx n="72" d="100"/>
          <a:sy n="72" d="100"/>
        </p:scale>
        <p:origin x="1714" y="62"/>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18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B848C-62B7-4ED0-982F-BCD7B524A17E}"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58B5B-7776-4071-988E-CDE220401E5E}" type="slidenum">
              <a:rPr lang="en-US" smtClean="0"/>
              <a:t>‹#›</a:t>
            </a:fld>
            <a:endParaRPr lang="en-US"/>
          </a:p>
        </p:txBody>
      </p:sp>
    </p:spTree>
    <p:extLst>
      <p:ext uri="{BB962C8B-B14F-4D97-AF65-F5344CB8AC3E}">
        <p14:creationId xmlns:p14="http://schemas.microsoft.com/office/powerpoint/2010/main" val="234559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58B5B-7776-4071-988E-CDE220401E5E}" type="slidenum">
              <a:rPr lang="en-US" smtClean="0"/>
              <a:t>1</a:t>
            </a:fld>
            <a:endParaRPr lang="en-US"/>
          </a:p>
        </p:txBody>
      </p:sp>
    </p:spTree>
    <p:extLst>
      <p:ext uri="{BB962C8B-B14F-4D97-AF65-F5344CB8AC3E}">
        <p14:creationId xmlns:p14="http://schemas.microsoft.com/office/powerpoint/2010/main" val="2515490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558B5B-7776-4071-988E-CDE220401E5E}" type="slidenum">
              <a:rPr lang="en-US" smtClean="0"/>
              <a:t>14</a:t>
            </a:fld>
            <a:endParaRPr lang="en-US"/>
          </a:p>
        </p:txBody>
      </p:sp>
    </p:spTree>
    <p:extLst>
      <p:ext uri="{BB962C8B-B14F-4D97-AF65-F5344CB8AC3E}">
        <p14:creationId xmlns:p14="http://schemas.microsoft.com/office/powerpoint/2010/main" val="1865110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A0B-1ACA-4384-9A26-6FFA7565A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FF9CFA-1B48-4D6E-BAE1-660AA39A29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3D6B46-2C3B-47CA-BE35-0CC297E2193B}"/>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5" name="Footer Placeholder 4">
            <a:extLst>
              <a:ext uri="{FF2B5EF4-FFF2-40B4-BE49-F238E27FC236}">
                <a16:creationId xmlns:a16="http://schemas.microsoft.com/office/drawing/2014/main" id="{D60F66E3-3E6C-45D9-97B1-D005C34B7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18CF0-4BAE-40F2-8BB6-CE44EC690488}"/>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20468971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2357E-A08B-4487-B8DC-E6642D4E7A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EA7D5A-612E-4CA2-AEFE-D89A5DB0F4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C5308-75C1-495B-9E57-5D8038882551}"/>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5" name="Footer Placeholder 4">
            <a:extLst>
              <a:ext uri="{FF2B5EF4-FFF2-40B4-BE49-F238E27FC236}">
                <a16:creationId xmlns:a16="http://schemas.microsoft.com/office/drawing/2014/main" id="{04C9F001-9529-42E4-80C1-B50768FD3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89A4DC-4B4F-448E-9660-FD5819DB6999}"/>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4071878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93B82-B7A5-408B-B5EF-09B9217265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A599A9-94BF-4B89-882A-222F647443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FC66F-95D6-4EB5-8E58-1E16E4C9FC5E}"/>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5" name="Footer Placeholder 4">
            <a:extLst>
              <a:ext uri="{FF2B5EF4-FFF2-40B4-BE49-F238E27FC236}">
                <a16:creationId xmlns:a16="http://schemas.microsoft.com/office/drawing/2014/main" id="{1CC90FD0-074D-49B6-9070-9E0E537A7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CFC19-FE81-4BA3-A9C1-19B2CE8B9F5E}"/>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38795444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3D85-E4CF-4947-A9FA-B82FF4F74D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BA7718-D3B6-4837-8D55-BAF00E5DDE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7BD93-97CB-4D7C-8E03-FBFC2FA34500}"/>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5" name="Footer Placeholder 4">
            <a:extLst>
              <a:ext uri="{FF2B5EF4-FFF2-40B4-BE49-F238E27FC236}">
                <a16:creationId xmlns:a16="http://schemas.microsoft.com/office/drawing/2014/main" id="{EC69A450-32CD-461C-858C-6FAD0CCE2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28620-8963-4313-9865-19FB24995399}"/>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14628121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40F5-402B-45F1-9B83-2DEE2D512D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6DF971-87AD-4EA8-85C3-D2490D1DD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0142EA-16CD-41B0-A83A-DB72CEC69752}"/>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5" name="Footer Placeholder 4">
            <a:extLst>
              <a:ext uri="{FF2B5EF4-FFF2-40B4-BE49-F238E27FC236}">
                <a16:creationId xmlns:a16="http://schemas.microsoft.com/office/drawing/2014/main" id="{D0B33B7E-65DE-4F04-827D-8F552E8F5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949D5-24B1-4F83-A3ED-6444196E8835}"/>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18435909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FD19-ABC0-4961-B127-BD8A82C5EE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5AC07A-1D97-471F-892C-797C056A38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0F6E0-26B7-4CCC-A205-999AC04C5D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69E72C-C107-4FFA-AAD4-589A8A603D3B}"/>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6" name="Footer Placeholder 5">
            <a:extLst>
              <a:ext uri="{FF2B5EF4-FFF2-40B4-BE49-F238E27FC236}">
                <a16:creationId xmlns:a16="http://schemas.microsoft.com/office/drawing/2014/main" id="{63A3F0CE-A296-4788-AC45-6ED7DE815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39F6B-2D8F-47A6-B059-3F0C088C5AE9}"/>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821756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3A18-EA59-4828-9E4B-D00B11696A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8856CE-3167-4FFC-9C83-04A3C31A6A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4CAEAA-A212-42E6-A8C1-7A73C50B33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AB1A8-8792-4E8C-B308-2DC1207186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C060D0-BAF0-4E42-9838-B45D4C8EAB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19BFC0-C7AE-4E41-A2BA-76D43DAF726D}"/>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8" name="Footer Placeholder 7">
            <a:extLst>
              <a:ext uri="{FF2B5EF4-FFF2-40B4-BE49-F238E27FC236}">
                <a16:creationId xmlns:a16="http://schemas.microsoft.com/office/drawing/2014/main" id="{22EB055F-9DD5-4CCE-9F13-54948FFC2B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ACB4BE-E96D-474E-A52F-A441DFFC1733}"/>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23424698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3E1D-0CBB-4E26-A49D-458529A794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9A5560-78F4-4765-AA6F-BC8AFB223467}"/>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4" name="Footer Placeholder 3">
            <a:extLst>
              <a:ext uri="{FF2B5EF4-FFF2-40B4-BE49-F238E27FC236}">
                <a16:creationId xmlns:a16="http://schemas.microsoft.com/office/drawing/2014/main" id="{2D95ECE5-88B2-455E-A381-AE163B61CE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21EA07-4081-466B-9B4A-BE296BB015A2}"/>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28630839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8CEBF5-AF16-47D7-BBF1-603E34F595B9}"/>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3" name="Footer Placeholder 2">
            <a:extLst>
              <a:ext uri="{FF2B5EF4-FFF2-40B4-BE49-F238E27FC236}">
                <a16:creationId xmlns:a16="http://schemas.microsoft.com/office/drawing/2014/main" id="{153382FC-728A-4003-AE65-613FD292AB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B35928-F0B8-4B20-A48B-0A7D18898EDE}"/>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26257953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B3BB-33F9-43BC-81F5-F98E472917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871F2E-5450-4F03-BC7D-0D166CC05D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D21D9A-43A0-4F72-BD00-82B822EEB4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F2085-C50F-4428-9F13-90D9B3AAFDB7}"/>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6" name="Footer Placeholder 5">
            <a:extLst>
              <a:ext uri="{FF2B5EF4-FFF2-40B4-BE49-F238E27FC236}">
                <a16:creationId xmlns:a16="http://schemas.microsoft.com/office/drawing/2014/main" id="{BEDDD871-B2AB-4E89-93CF-752DDE5E5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81E96-7EEC-4E49-8FB9-93EAAAF90973}"/>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30619895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09ECC-EC3F-4F2A-B143-DC9C83C69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128EBA-1900-4391-B4CE-42D369BB5B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A283E8-CBB6-4353-B1DF-ABE8EC8DB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08B819-05D2-414E-BDCF-D2383F4557B4}"/>
              </a:ext>
            </a:extLst>
          </p:cNvPr>
          <p:cNvSpPr>
            <a:spLocks noGrp="1"/>
          </p:cNvSpPr>
          <p:nvPr>
            <p:ph type="dt" sz="half" idx="10"/>
          </p:nvPr>
        </p:nvSpPr>
        <p:spPr/>
        <p:txBody>
          <a:bodyPr/>
          <a:lstStyle/>
          <a:p>
            <a:fld id="{5B442C2F-2DC5-454D-834A-5B5FBEB18B66}" type="datetimeFigureOut">
              <a:rPr lang="en-US" smtClean="0"/>
              <a:t>6/10/2021</a:t>
            </a:fld>
            <a:endParaRPr lang="en-US"/>
          </a:p>
        </p:txBody>
      </p:sp>
      <p:sp>
        <p:nvSpPr>
          <p:cNvPr id="6" name="Footer Placeholder 5">
            <a:extLst>
              <a:ext uri="{FF2B5EF4-FFF2-40B4-BE49-F238E27FC236}">
                <a16:creationId xmlns:a16="http://schemas.microsoft.com/office/drawing/2014/main" id="{23D5A41B-AFA2-435B-A3B7-AEF8EA08B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6B856-4EBF-41E1-A663-9A225625F571}"/>
              </a:ext>
            </a:extLst>
          </p:cNvPr>
          <p:cNvSpPr>
            <a:spLocks noGrp="1"/>
          </p:cNvSpPr>
          <p:nvPr>
            <p:ph type="sldNum" sz="quarter" idx="12"/>
          </p:nvPr>
        </p:nvSpPr>
        <p:spPr/>
        <p:txBody>
          <a:bodyPr/>
          <a:lstStyle/>
          <a:p>
            <a:fld id="{3A044DEA-F423-4227-B360-279E02D5D315}" type="slidenum">
              <a:rPr lang="en-US" smtClean="0"/>
              <a:t>‹#›</a:t>
            </a:fld>
            <a:endParaRPr lang="en-US"/>
          </a:p>
        </p:txBody>
      </p:sp>
    </p:spTree>
    <p:extLst>
      <p:ext uri="{BB962C8B-B14F-4D97-AF65-F5344CB8AC3E}">
        <p14:creationId xmlns:p14="http://schemas.microsoft.com/office/powerpoint/2010/main" val="25050747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5B5D3-3DF6-45DA-9AA7-C81BC4343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D45D2-87FF-49D8-AC55-3AF2184E06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5DDAF-972F-4524-BDB2-1F2DE3611F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42C2F-2DC5-454D-834A-5B5FBEB18B66}" type="datetimeFigureOut">
              <a:rPr lang="en-US" smtClean="0"/>
              <a:t>6/10/2021</a:t>
            </a:fld>
            <a:endParaRPr lang="en-US"/>
          </a:p>
        </p:txBody>
      </p:sp>
      <p:sp>
        <p:nvSpPr>
          <p:cNvPr id="5" name="Footer Placeholder 4">
            <a:extLst>
              <a:ext uri="{FF2B5EF4-FFF2-40B4-BE49-F238E27FC236}">
                <a16:creationId xmlns:a16="http://schemas.microsoft.com/office/drawing/2014/main" id="{3947AF62-7012-4C63-84F8-A5E55F655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FF3447-64E1-490E-BB75-9EEDFA9A24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44DEA-F423-4227-B360-279E02D5D315}" type="slidenum">
              <a:rPr lang="en-US" smtClean="0"/>
              <a:t>‹#›</a:t>
            </a:fld>
            <a:endParaRPr lang="en-US"/>
          </a:p>
        </p:txBody>
      </p:sp>
    </p:spTree>
    <p:extLst>
      <p:ext uri="{BB962C8B-B14F-4D97-AF65-F5344CB8AC3E}">
        <p14:creationId xmlns:p14="http://schemas.microsoft.com/office/powerpoint/2010/main" val="3874136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Layout" Target="../slideLayouts/slideLayout7.xml"/><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video" Target="../media/media1.mp4"/><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slideLayout" Target="../slideLayouts/slideLayout7.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video" Target="../media/media1.mp4"/><Relationship Id="rId16" Type="http://schemas.openxmlformats.org/officeDocument/2006/relationships/image" Target="../media/image13.png"/><Relationship Id="rId20" Type="http://schemas.openxmlformats.org/officeDocument/2006/relationships/image" Target="../media/image17.png"/><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notesSlide" Target="../notesSlides/notesSlide2.xm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6B55A2A0-BAD5-4C8D-A024-F83DB6418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5034" y="219454"/>
            <a:ext cx="772886" cy="637466"/>
          </a:xfrm>
          <a:prstGeom prst="rect">
            <a:avLst/>
          </a:prstGeom>
        </p:spPr>
      </p:pic>
      <p:sp>
        <p:nvSpPr>
          <p:cNvPr id="88" name="TextBox 9">
            <a:extLst>
              <a:ext uri="{FF2B5EF4-FFF2-40B4-BE49-F238E27FC236}">
                <a16:creationId xmlns:a16="http://schemas.microsoft.com/office/drawing/2014/main" id="{FF4D7137-90D9-47D7-A8BC-C0987268EE12}"/>
              </a:ext>
            </a:extLst>
          </p:cNvPr>
          <p:cNvSpPr txBox="1"/>
          <p:nvPr/>
        </p:nvSpPr>
        <p:spPr>
          <a:xfrm>
            <a:off x="7182417" y="2743922"/>
            <a:ext cx="4258513" cy="13234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Course Code : </a:t>
            </a:r>
            <a:r>
              <a:rPr lang="en-SG"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 206</a:t>
            </a:r>
          </a:p>
          <a:p>
            <a:pPr algn="ctr"/>
            <a:r>
              <a:rPr lang="en-SG"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Course Name : </a:t>
            </a:r>
            <a:r>
              <a:rPr lang="en-SG"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 Oriented    Programming </a:t>
            </a:r>
          </a:p>
          <a:p>
            <a:pPr algn="ctr"/>
            <a:r>
              <a:rPr lang="en-SG"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Title : </a:t>
            </a:r>
            <a:r>
              <a:rPr lang="en-SG"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Expense Tracker </a:t>
            </a:r>
          </a:p>
        </p:txBody>
      </p:sp>
      <p:sp>
        <p:nvSpPr>
          <p:cNvPr id="89" name="TextBox 10">
            <a:extLst>
              <a:ext uri="{FF2B5EF4-FFF2-40B4-BE49-F238E27FC236}">
                <a16:creationId xmlns:a16="http://schemas.microsoft.com/office/drawing/2014/main" id="{9FDFEEDB-8A86-4D45-9183-154003CFD5FE}"/>
              </a:ext>
            </a:extLst>
          </p:cNvPr>
          <p:cNvSpPr txBox="1"/>
          <p:nvPr/>
        </p:nvSpPr>
        <p:spPr>
          <a:xfrm>
            <a:off x="7808102" y="4550168"/>
            <a:ext cx="3227988"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Submitted By: </a:t>
            </a:r>
            <a:r>
              <a:rPr lang="en-SG"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90" name="TextBox 3">
            <a:extLst>
              <a:ext uri="{FF2B5EF4-FFF2-40B4-BE49-F238E27FC236}">
                <a16:creationId xmlns:a16="http://schemas.microsoft.com/office/drawing/2014/main" id="{4CDBCF94-3D81-48E5-BFBD-C896DF295E08}"/>
              </a:ext>
            </a:extLst>
          </p:cNvPr>
          <p:cNvSpPr txBox="1"/>
          <p:nvPr/>
        </p:nvSpPr>
        <p:spPr>
          <a:xfrm>
            <a:off x="7936951" y="5192895"/>
            <a:ext cx="3341528" cy="101566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Rupali </a:t>
            </a:r>
            <a:r>
              <a:rPr lang="en-SG" sz="2000" b="0" i="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Tasnim</a:t>
            </a:r>
            <a:r>
              <a:rPr lang="en-SG" sz="2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Samad </a:t>
            </a:r>
            <a:r>
              <a:rPr lang="en-SG"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SG" sz="2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1208 )</a:t>
            </a:r>
          </a:p>
          <a:p>
            <a:r>
              <a:rPr lang="en-SG" sz="2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Sifat </a:t>
            </a:r>
            <a:r>
              <a:rPr lang="en-SG" sz="2000" b="0" i="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Sikder</a:t>
            </a:r>
            <a:r>
              <a:rPr lang="en-SG" sz="2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SG" sz="2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1221)</a:t>
            </a:r>
          </a:p>
          <a:p>
            <a:r>
              <a:rPr lang="en-SG" sz="2000" b="0" i="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Mehzabin</a:t>
            </a:r>
            <a:r>
              <a:rPr lang="en-SG" sz="2000" b="0"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Haque (1233)</a:t>
            </a:r>
            <a:endParaRPr lang="en-SG"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EC0B896C-5B26-4E43-8556-6F5E83FFAFEB}"/>
              </a:ext>
            </a:extLst>
          </p:cNvPr>
          <p:cNvSpPr txBox="1"/>
          <p:nvPr/>
        </p:nvSpPr>
        <p:spPr>
          <a:xfrm>
            <a:off x="8415383" y="1019987"/>
            <a:ext cx="2572512" cy="369332"/>
          </a:xfrm>
          <a:prstGeom prst="rect">
            <a:avLst/>
          </a:prstGeom>
          <a:noFill/>
          <a:ln>
            <a:noFill/>
          </a:ln>
        </p:spPr>
        <p:txBody>
          <a:bodyPr wrap="square">
            <a:spAutoFit/>
          </a:bodyPr>
          <a:lstStyle/>
          <a:p>
            <a:r>
              <a:rPr lang="en-SG"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University of Dhaka</a:t>
            </a:r>
            <a:endParaRPr lang="en-US" dirty="0"/>
          </a:p>
        </p:txBody>
      </p:sp>
      <p:sp>
        <p:nvSpPr>
          <p:cNvPr id="96" name="TextBox 95">
            <a:extLst>
              <a:ext uri="{FF2B5EF4-FFF2-40B4-BE49-F238E27FC236}">
                <a16:creationId xmlns:a16="http://schemas.microsoft.com/office/drawing/2014/main" id="{595B2AF0-F7BF-4664-97A6-CD5308E0C660}"/>
              </a:ext>
            </a:extLst>
          </p:cNvPr>
          <p:cNvSpPr txBox="1"/>
          <p:nvPr/>
        </p:nvSpPr>
        <p:spPr>
          <a:xfrm>
            <a:off x="7120250" y="1564326"/>
            <a:ext cx="4899694" cy="954107"/>
          </a:xfrm>
          <a:prstGeom prst="rect">
            <a:avLst/>
          </a:prstGeom>
          <a:noFill/>
        </p:spPr>
        <p:txBody>
          <a:bodyPr wrap="square">
            <a:spAutoFit/>
          </a:bodyPr>
          <a:lstStyle/>
          <a:p>
            <a:pPr algn="ctr"/>
            <a:r>
              <a:rPr lang="en-SG"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Submitted To:</a:t>
            </a:r>
          </a:p>
          <a:p>
            <a:pPr algn="ctr"/>
            <a:endParaRPr lang="en-SG" sz="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SG" sz="200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t>
            </a:r>
            <a:r>
              <a:rPr lang="en-SG"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 M </a:t>
            </a:r>
            <a:r>
              <a:rPr lang="en-SG" sz="200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Mainul</a:t>
            </a:r>
            <a:r>
              <a:rPr lang="en-SG"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Hossain, Associate Professor</a:t>
            </a:r>
          </a:p>
        </p:txBody>
      </p:sp>
      <p:grpSp>
        <p:nvGrpSpPr>
          <p:cNvPr id="53" name="Group 52">
            <a:extLst>
              <a:ext uri="{FF2B5EF4-FFF2-40B4-BE49-F238E27FC236}">
                <a16:creationId xmlns:a16="http://schemas.microsoft.com/office/drawing/2014/main" id="{B4206BE5-E16E-4076-98E8-DD7DA07A93DE}"/>
              </a:ext>
            </a:extLst>
          </p:cNvPr>
          <p:cNvGrpSpPr/>
          <p:nvPr/>
        </p:nvGrpSpPr>
        <p:grpSpPr>
          <a:xfrm>
            <a:off x="-5137123" y="3421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2878002" y="609925"/>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4311407" y="2528090"/>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5675464" y="-8118"/>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5791188" y="145023"/>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5693534" y="1044569"/>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6">
            <a:extLst>
              <a:ext uri="{28A0092B-C50C-407E-A947-70E740481C1C}">
                <a14:useLocalDpi xmlns:a14="http://schemas.microsoft.com/office/drawing/2010/main" val="0"/>
              </a:ext>
            </a:extLst>
          </a:blip>
          <a:srcRect l="1446" b="573"/>
          <a:stretch/>
        </p:blipFill>
        <p:spPr>
          <a:xfrm>
            <a:off x="-4296801" y="2974658"/>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6275359" y="0"/>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6455411" y="595907"/>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7">
            <a:extLst>
              <a:ext uri="{28A0092B-C50C-407E-A947-70E740481C1C}">
                <a14:useLocalDpi xmlns:a14="http://schemas.microsoft.com/office/drawing/2010/main" val="0"/>
              </a:ext>
            </a:extLst>
          </a:blip>
          <a:srcRect r="2049"/>
          <a:stretch/>
        </p:blipFill>
        <p:spPr>
          <a:xfrm>
            <a:off x="-6527636" y="2708539"/>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8">
            <a:extLst>
              <a:ext uri="{28A0092B-C50C-407E-A947-70E740481C1C}">
                <a14:useLocalDpi xmlns:a14="http://schemas.microsoft.com/office/drawing/2010/main" val="0"/>
              </a:ext>
            </a:extLst>
          </a:blip>
          <a:srcRect t="1246"/>
          <a:stretch/>
        </p:blipFill>
        <p:spPr>
          <a:xfrm>
            <a:off x="-1645697" y="2708539"/>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6692326" y="811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75992" y="167528"/>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10">
            <a:extLst>
              <a:ext uri="{28A0092B-C50C-407E-A947-70E740481C1C}">
                <a14:useLocalDpi xmlns:a14="http://schemas.microsoft.com/office/drawing/2010/main" val="0"/>
              </a:ext>
            </a:extLst>
          </a:blip>
          <a:srcRect t="1501" r="1581" b="2026"/>
          <a:stretch/>
        </p:blipFill>
        <p:spPr>
          <a:xfrm>
            <a:off x="-2606320" y="167528"/>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7402618" y="3246986"/>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11">
            <a:extLst>
              <a:ext uri="{28A0092B-C50C-407E-A947-70E740481C1C}">
                <a14:useLocalDpi xmlns:a14="http://schemas.microsoft.com/office/drawing/2010/main" val="0"/>
              </a:ext>
            </a:extLst>
          </a:blip>
          <a:srcRect l="1232" t="2179"/>
          <a:stretch/>
        </p:blipFill>
        <p:spPr>
          <a:xfrm>
            <a:off x="-7375992" y="4049022"/>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2">
            <a:extLst>
              <a:ext uri="{28A0092B-C50C-407E-A947-70E740481C1C}">
                <a14:useLocalDpi xmlns:a14="http://schemas.microsoft.com/office/drawing/2010/main" val="0"/>
              </a:ext>
            </a:extLst>
          </a:blip>
          <a:srcRect l="-16" r="3004" b="1675"/>
          <a:stretch/>
        </p:blipFill>
        <p:spPr>
          <a:xfrm>
            <a:off x="-2606320" y="4049022"/>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7156898" y="16258"/>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8020472" y="472892"/>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8020472" y="1267612"/>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3">
            <a:extLst>
              <a:ext uri="{28A0092B-C50C-407E-A947-70E740481C1C}">
                <a14:useLocalDpi xmlns:a14="http://schemas.microsoft.com/office/drawing/2010/main" val="0"/>
              </a:ext>
            </a:extLst>
          </a:blip>
          <a:srcRect t="2580" r="1612"/>
          <a:stretch/>
        </p:blipFill>
        <p:spPr>
          <a:xfrm>
            <a:off x="-7862356" y="2264826"/>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2719" y="2264827"/>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8020472" y="5543779"/>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7720787" y="22242"/>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9054394" y="1192875"/>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5">
            <a:extLst>
              <a:ext uri="{28A0092B-C50C-407E-A947-70E740481C1C}">
                <a14:useLocalDpi xmlns:a14="http://schemas.microsoft.com/office/drawing/2010/main" val="0"/>
              </a:ext>
            </a:extLst>
          </a:blip>
          <a:srcRect l="578" t="1528"/>
          <a:stretch/>
        </p:blipFill>
        <p:spPr>
          <a:xfrm>
            <a:off x="-9006398" y="2891315"/>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6">
            <a:extLst>
              <a:ext uri="{28A0092B-C50C-407E-A947-70E740481C1C}">
                <a14:useLocalDpi xmlns:a14="http://schemas.microsoft.com/office/drawing/2010/main" val="0"/>
              </a:ext>
            </a:extLst>
          </a:blip>
          <a:srcRect t="688"/>
          <a:stretch/>
        </p:blipFill>
        <p:spPr>
          <a:xfrm>
            <a:off x="-4082342" y="2891314"/>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8954379" y="5286018"/>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8221523" y="19155"/>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9819297" y="467505"/>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7">
            <a:extLst>
              <a:ext uri="{28A0092B-C50C-407E-A947-70E740481C1C}">
                <a14:useLocalDpi xmlns:a14="http://schemas.microsoft.com/office/drawing/2010/main" val="0"/>
              </a:ext>
            </a:extLst>
          </a:blip>
          <a:srcRect l="715" t="1608" r="1280"/>
          <a:stretch/>
        </p:blipFill>
        <p:spPr>
          <a:xfrm>
            <a:off x="-9819297" y="1389319"/>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8">
            <a:extLst>
              <a:ext uri="{28A0092B-C50C-407E-A947-70E740481C1C}">
                <a14:useLocalDpi xmlns:a14="http://schemas.microsoft.com/office/drawing/2010/main" val="0"/>
              </a:ext>
            </a:extLst>
          </a:blip>
          <a:srcRect b="2374"/>
          <a:stretch/>
        </p:blipFill>
        <p:spPr>
          <a:xfrm>
            <a:off x="-5223486" y="1389319"/>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9">
            <a:extLst>
              <a:ext uri="{28A0092B-C50C-407E-A947-70E740481C1C}">
                <a14:useLocalDpi xmlns:a14="http://schemas.microsoft.com/office/drawing/2010/main" val="0"/>
              </a:ext>
            </a:extLst>
          </a:blip>
          <a:srcRect l="492"/>
          <a:stretch/>
        </p:blipFill>
        <p:spPr>
          <a:xfrm>
            <a:off x="-7533467" y="4144426"/>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8697852" y="8118"/>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0580332" y="339636"/>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20">
            <a:extLst>
              <a:ext uri="{28A0092B-C50C-407E-A947-70E740481C1C}">
                <a14:useLocalDpi xmlns:a14="http://schemas.microsoft.com/office/drawing/2010/main" val="0"/>
              </a:ext>
            </a:extLst>
          </a:blip>
          <a:srcRect l="1155"/>
          <a:stretch/>
        </p:blipFill>
        <p:spPr>
          <a:xfrm>
            <a:off x="-10177708" y="1515084"/>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60695" y="1515084"/>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2">
            <a:extLst>
              <a:ext uri="{28A0092B-C50C-407E-A947-70E740481C1C}">
                <a14:useLocalDpi xmlns:a14="http://schemas.microsoft.com/office/drawing/2010/main" val="0"/>
              </a:ext>
            </a:extLst>
          </a:blip>
          <a:srcRect l="7501" t="662" r="24643" b="662"/>
          <a:stretch/>
        </p:blipFill>
        <p:spPr>
          <a:xfrm>
            <a:off x="-10177708" y="4179303"/>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60695" y="4195317"/>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9270954" y="11132"/>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1407952" y="492035"/>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4">
            <a:extLst>
              <a:ext uri="{28A0092B-C50C-407E-A947-70E740481C1C}">
                <a14:useLocalDpi xmlns:a14="http://schemas.microsoft.com/office/drawing/2010/main" val="0"/>
              </a:ext>
            </a:extLst>
          </a:blip>
          <a:srcRect l="1183" r="-1" b="1480"/>
          <a:stretch/>
        </p:blipFill>
        <p:spPr>
          <a:xfrm>
            <a:off x="-11272615" y="1851188"/>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1272615" y="5697537"/>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5"/>
          <a:srcRect l="2965" r="6675"/>
          <a:stretch/>
        </p:blipFill>
        <p:spPr>
          <a:xfrm>
            <a:off x="-6407328" y="1851189"/>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9744368" y="8117"/>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2225235" y="254008"/>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2225234" y="1792891"/>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0227722" y="9843"/>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3008696" y="518220"/>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3008696" y="2745308"/>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0625565" y="9843"/>
            <a:ext cx="12153257" cy="6857999"/>
            <a:chOff x="-2881313" y="-1"/>
            <a:chExt cx="10489550"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79587" y="438250"/>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1215764" y="15930"/>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2" name="TextBox 1">
            <a:extLst>
              <a:ext uri="{FF2B5EF4-FFF2-40B4-BE49-F238E27FC236}">
                <a16:creationId xmlns:a16="http://schemas.microsoft.com/office/drawing/2014/main" id="{F1B83F99-6E62-43AE-A5F9-B138EF548F40}"/>
              </a:ext>
            </a:extLst>
          </p:cNvPr>
          <p:cNvSpPr txBox="1"/>
          <p:nvPr/>
        </p:nvSpPr>
        <p:spPr>
          <a:xfrm>
            <a:off x="395035" y="86978"/>
            <a:ext cx="530327" cy="584775"/>
          </a:xfrm>
          <a:prstGeom prst="rect">
            <a:avLst/>
          </a:prstGeom>
          <a:noFill/>
        </p:spPr>
        <p:txBody>
          <a:bodyPr wrap="square" rtlCol="0">
            <a:spAutoFit/>
          </a:bodyPr>
          <a:lstStyle/>
          <a:p>
            <a:r>
              <a:rPr lang="en-US" sz="3200" dirty="0">
                <a:latin typeface="Comic Sans MS" panose="030F0702030302020204" pitchFamily="66" charset="0"/>
              </a:rPr>
              <a:t>E</a:t>
            </a:r>
          </a:p>
        </p:txBody>
      </p:sp>
      <p:sp>
        <p:nvSpPr>
          <p:cNvPr id="141" name="TextBox 140">
            <a:extLst>
              <a:ext uri="{FF2B5EF4-FFF2-40B4-BE49-F238E27FC236}">
                <a16:creationId xmlns:a16="http://schemas.microsoft.com/office/drawing/2014/main" id="{676D1033-21B1-4843-BC60-26224FB1E999}"/>
              </a:ext>
            </a:extLst>
          </p:cNvPr>
          <p:cNvSpPr txBox="1"/>
          <p:nvPr/>
        </p:nvSpPr>
        <p:spPr>
          <a:xfrm>
            <a:off x="992332" y="445407"/>
            <a:ext cx="565054" cy="584775"/>
          </a:xfrm>
          <a:prstGeom prst="rect">
            <a:avLst/>
          </a:prstGeom>
          <a:noFill/>
        </p:spPr>
        <p:txBody>
          <a:bodyPr wrap="square" rtlCol="0">
            <a:spAutoFit/>
          </a:bodyPr>
          <a:lstStyle/>
          <a:p>
            <a:r>
              <a:rPr lang="en-US" sz="3200" dirty="0">
                <a:latin typeface="Comic Sans MS" panose="030F0702030302020204" pitchFamily="66" charset="0"/>
              </a:rPr>
              <a:t>X</a:t>
            </a:r>
          </a:p>
        </p:txBody>
      </p:sp>
      <p:sp>
        <p:nvSpPr>
          <p:cNvPr id="142" name="TextBox 141">
            <a:extLst>
              <a:ext uri="{FF2B5EF4-FFF2-40B4-BE49-F238E27FC236}">
                <a16:creationId xmlns:a16="http://schemas.microsoft.com/office/drawing/2014/main" id="{FAD28112-F670-43BE-864A-7AD60146709D}"/>
              </a:ext>
            </a:extLst>
          </p:cNvPr>
          <p:cNvSpPr txBox="1"/>
          <p:nvPr/>
        </p:nvSpPr>
        <p:spPr>
          <a:xfrm>
            <a:off x="1530872" y="846913"/>
            <a:ext cx="581047" cy="584775"/>
          </a:xfrm>
          <a:prstGeom prst="rect">
            <a:avLst/>
          </a:prstGeom>
          <a:noFill/>
        </p:spPr>
        <p:txBody>
          <a:bodyPr wrap="square" rtlCol="0">
            <a:spAutoFit/>
          </a:bodyPr>
          <a:lstStyle/>
          <a:p>
            <a:r>
              <a:rPr lang="en-US" sz="3200" dirty="0">
                <a:latin typeface="Comic Sans MS" panose="030F0702030302020204" pitchFamily="66" charset="0"/>
              </a:rPr>
              <a:t>P</a:t>
            </a:r>
          </a:p>
        </p:txBody>
      </p:sp>
      <p:sp>
        <p:nvSpPr>
          <p:cNvPr id="146" name="TextBox 145">
            <a:extLst>
              <a:ext uri="{FF2B5EF4-FFF2-40B4-BE49-F238E27FC236}">
                <a16:creationId xmlns:a16="http://schemas.microsoft.com/office/drawing/2014/main" id="{251A2CAC-4D75-46F3-831B-4648ECE9C31C}"/>
              </a:ext>
            </a:extLst>
          </p:cNvPr>
          <p:cNvSpPr txBox="1"/>
          <p:nvPr/>
        </p:nvSpPr>
        <p:spPr>
          <a:xfrm>
            <a:off x="1941141" y="1372362"/>
            <a:ext cx="565054" cy="584775"/>
          </a:xfrm>
          <a:prstGeom prst="rect">
            <a:avLst/>
          </a:prstGeom>
          <a:noFill/>
        </p:spPr>
        <p:txBody>
          <a:bodyPr wrap="square" rtlCol="0">
            <a:spAutoFit/>
          </a:bodyPr>
          <a:lstStyle/>
          <a:p>
            <a:r>
              <a:rPr lang="en-US" sz="3200" dirty="0">
                <a:latin typeface="Comic Sans MS" panose="030F0702030302020204" pitchFamily="66" charset="0"/>
              </a:rPr>
              <a:t>E</a:t>
            </a:r>
          </a:p>
        </p:txBody>
      </p:sp>
      <p:sp>
        <p:nvSpPr>
          <p:cNvPr id="147" name="TextBox 146">
            <a:extLst>
              <a:ext uri="{FF2B5EF4-FFF2-40B4-BE49-F238E27FC236}">
                <a16:creationId xmlns:a16="http://schemas.microsoft.com/office/drawing/2014/main" id="{F4770BB3-7E60-4222-A3FB-90C0F1A237F1}"/>
              </a:ext>
            </a:extLst>
          </p:cNvPr>
          <p:cNvSpPr txBox="1"/>
          <p:nvPr/>
        </p:nvSpPr>
        <p:spPr>
          <a:xfrm>
            <a:off x="2440529" y="1725867"/>
            <a:ext cx="565054" cy="584775"/>
          </a:xfrm>
          <a:prstGeom prst="rect">
            <a:avLst/>
          </a:prstGeom>
          <a:noFill/>
        </p:spPr>
        <p:txBody>
          <a:bodyPr wrap="square" rtlCol="0">
            <a:spAutoFit/>
          </a:bodyPr>
          <a:lstStyle/>
          <a:p>
            <a:r>
              <a:rPr lang="en-US" sz="3200" dirty="0">
                <a:latin typeface="Comic Sans MS" panose="030F0702030302020204" pitchFamily="66" charset="0"/>
              </a:rPr>
              <a:t>N</a:t>
            </a:r>
          </a:p>
        </p:txBody>
      </p:sp>
      <p:sp>
        <p:nvSpPr>
          <p:cNvPr id="148" name="TextBox 147">
            <a:extLst>
              <a:ext uri="{FF2B5EF4-FFF2-40B4-BE49-F238E27FC236}">
                <a16:creationId xmlns:a16="http://schemas.microsoft.com/office/drawing/2014/main" id="{5E3C5A4F-5F6A-4785-BEDB-7784FF830156}"/>
              </a:ext>
            </a:extLst>
          </p:cNvPr>
          <p:cNvSpPr txBox="1"/>
          <p:nvPr/>
        </p:nvSpPr>
        <p:spPr>
          <a:xfrm>
            <a:off x="2966726" y="1988788"/>
            <a:ext cx="482754" cy="584775"/>
          </a:xfrm>
          <a:prstGeom prst="rect">
            <a:avLst/>
          </a:prstGeom>
          <a:noFill/>
        </p:spPr>
        <p:txBody>
          <a:bodyPr wrap="square" rtlCol="0">
            <a:spAutoFit/>
          </a:bodyPr>
          <a:lstStyle/>
          <a:p>
            <a:r>
              <a:rPr lang="en-US" sz="3200" dirty="0">
                <a:latin typeface="Comic Sans MS" panose="030F0702030302020204" pitchFamily="66" charset="0"/>
              </a:rPr>
              <a:t>S</a:t>
            </a:r>
          </a:p>
        </p:txBody>
      </p:sp>
      <p:sp>
        <p:nvSpPr>
          <p:cNvPr id="149" name="TextBox 148">
            <a:extLst>
              <a:ext uri="{FF2B5EF4-FFF2-40B4-BE49-F238E27FC236}">
                <a16:creationId xmlns:a16="http://schemas.microsoft.com/office/drawing/2014/main" id="{C5719A4B-5405-4F9B-8463-A79C957CE57A}"/>
              </a:ext>
            </a:extLst>
          </p:cNvPr>
          <p:cNvSpPr txBox="1"/>
          <p:nvPr/>
        </p:nvSpPr>
        <p:spPr>
          <a:xfrm>
            <a:off x="3493792" y="2335628"/>
            <a:ext cx="565054" cy="584775"/>
          </a:xfrm>
          <a:prstGeom prst="rect">
            <a:avLst/>
          </a:prstGeom>
          <a:noFill/>
        </p:spPr>
        <p:txBody>
          <a:bodyPr wrap="square" rtlCol="0">
            <a:spAutoFit/>
          </a:bodyPr>
          <a:lstStyle/>
          <a:p>
            <a:r>
              <a:rPr lang="en-US" sz="3200" dirty="0">
                <a:latin typeface="Comic Sans MS" panose="030F0702030302020204" pitchFamily="66" charset="0"/>
              </a:rPr>
              <a:t>E</a:t>
            </a:r>
          </a:p>
        </p:txBody>
      </p:sp>
      <p:sp>
        <p:nvSpPr>
          <p:cNvPr id="150" name="TextBox 149">
            <a:extLst>
              <a:ext uri="{FF2B5EF4-FFF2-40B4-BE49-F238E27FC236}">
                <a16:creationId xmlns:a16="http://schemas.microsoft.com/office/drawing/2014/main" id="{9692C87B-4F1E-42F8-ABC8-24A2EA5EC267}"/>
              </a:ext>
            </a:extLst>
          </p:cNvPr>
          <p:cNvSpPr txBox="1"/>
          <p:nvPr/>
        </p:nvSpPr>
        <p:spPr>
          <a:xfrm>
            <a:off x="3985178" y="2791630"/>
            <a:ext cx="565054" cy="584775"/>
          </a:xfrm>
          <a:prstGeom prst="rect">
            <a:avLst/>
          </a:prstGeom>
          <a:noFill/>
        </p:spPr>
        <p:txBody>
          <a:bodyPr wrap="square" rtlCol="0">
            <a:spAutoFit/>
          </a:bodyPr>
          <a:lstStyle/>
          <a:p>
            <a:r>
              <a:rPr lang="en-US" sz="3200" dirty="0">
                <a:latin typeface="Comic Sans MS" panose="030F0702030302020204" pitchFamily="66" charset="0"/>
              </a:rPr>
              <a:t>T</a:t>
            </a:r>
          </a:p>
        </p:txBody>
      </p:sp>
      <p:sp>
        <p:nvSpPr>
          <p:cNvPr id="151" name="TextBox 150">
            <a:extLst>
              <a:ext uri="{FF2B5EF4-FFF2-40B4-BE49-F238E27FC236}">
                <a16:creationId xmlns:a16="http://schemas.microsoft.com/office/drawing/2014/main" id="{7B643068-B01E-4E7E-8129-5D59B62C87F7}"/>
              </a:ext>
            </a:extLst>
          </p:cNvPr>
          <p:cNvSpPr txBox="1"/>
          <p:nvPr/>
        </p:nvSpPr>
        <p:spPr>
          <a:xfrm>
            <a:off x="4542141" y="3045256"/>
            <a:ext cx="494669" cy="590075"/>
          </a:xfrm>
          <a:prstGeom prst="rect">
            <a:avLst/>
          </a:prstGeom>
          <a:noFill/>
        </p:spPr>
        <p:txBody>
          <a:bodyPr wrap="square" rtlCol="0">
            <a:spAutoFit/>
          </a:bodyPr>
          <a:lstStyle/>
          <a:p>
            <a:r>
              <a:rPr lang="en-US" sz="3200" dirty="0">
                <a:latin typeface="Comic Sans MS" panose="030F0702030302020204" pitchFamily="66" charset="0"/>
              </a:rPr>
              <a:t>R</a:t>
            </a:r>
          </a:p>
        </p:txBody>
      </p:sp>
      <p:sp>
        <p:nvSpPr>
          <p:cNvPr id="152" name="TextBox 151">
            <a:extLst>
              <a:ext uri="{FF2B5EF4-FFF2-40B4-BE49-F238E27FC236}">
                <a16:creationId xmlns:a16="http://schemas.microsoft.com/office/drawing/2014/main" id="{5FC7CFDA-7E93-47EE-8A64-C35A10A1E2BB}"/>
              </a:ext>
            </a:extLst>
          </p:cNvPr>
          <p:cNvSpPr txBox="1"/>
          <p:nvPr/>
        </p:nvSpPr>
        <p:spPr>
          <a:xfrm>
            <a:off x="5043240" y="3299016"/>
            <a:ext cx="565054" cy="584775"/>
          </a:xfrm>
          <a:prstGeom prst="rect">
            <a:avLst/>
          </a:prstGeom>
          <a:noFill/>
        </p:spPr>
        <p:txBody>
          <a:bodyPr wrap="square" rtlCol="0">
            <a:spAutoFit/>
          </a:bodyPr>
          <a:lstStyle/>
          <a:p>
            <a:r>
              <a:rPr lang="en-US" sz="3200" dirty="0">
                <a:latin typeface="Comic Sans MS" panose="030F0702030302020204" pitchFamily="66" charset="0"/>
              </a:rPr>
              <a:t>A</a:t>
            </a:r>
          </a:p>
        </p:txBody>
      </p:sp>
      <p:sp>
        <p:nvSpPr>
          <p:cNvPr id="153" name="TextBox 152">
            <a:extLst>
              <a:ext uri="{FF2B5EF4-FFF2-40B4-BE49-F238E27FC236}">
                <a16:creationId xmlns:a16="http://schemas.microsoft.com/office/drawing/2014/main" id="{8BB95A8A-FD97-4CE0-8D0B-7DD67AFC764E}"/>
              </a:ext>
            </a:extLst>
          </p:cNvPr>
          <p:cNvSpPr txBox="1"/>
          <p:nvPr/>
        </p:nvSpPr>
        <p:spPr>
          <a:xfrm>
            <a:off x="5546376" y="3600809"/>
            <a:ext cx="475505" cy="584775"/>
          </a:xfrm>
          <a:prstGeom prst="rect">
            <a:avLst/>
          </a:prstGeom>
          <a:noFill/>
        </p:spPr>
        <p:txBody>
          <a:bodyPr wrap="square" rtlCol="0">
            <a:spAutoFit/>
          </a:bodyPr>
          <a:lstStyle/>
          <a:p>
            <a:r>
              <a:rPr lang="en-US" sz="3200" dirty="0">
                <a:latin typeface="Comic Sans MS" panose="030F0702030302020204" pitchFamily="66" charset="0"/>
              </a:rPr>
              <a:t>C</a:t>
            </a:r>
          </a:p>
        </p:txBody>
      </p:sp>
      <p:sp>
        <p:nvSpPr>
          <p:cNvPr id="154" name="TextBox 153">
            <a:extLst>
              <a:ext uri="{FF2B5EF4-FFF2-40B4-BE49-F238E27FC236}">
                <a16:creationId xmlns:a16="http://schemas.microsoft.com/office/drawing/2014/main" id="{8796B056-369A-4DB7-A941-C54DB789BED2}"/>
              </a:ext>
            </a:extLst>
          </p:cNvPr>
          <p:cNvSpPr txBox="1"/>
          <p:nvPr/>
        </p:nvSpPr>
        <p:spPr>
          <a:xfrm>
            <a:off x="6060580" y="3797172"/>
            <a:ext cx="506052" cy="584775"/>
          </a:xfrm>
          <a:prstGeom prst="rect">
            <a:avLst/>
          </a:prstGeom>
          <a:noFill/>
        </p:spPr>
        <p:txBody>
          <a:bodyPr wrap="square" rtlCol="0">
            <a:spAutoFit/>
          </a:bodyPr>
          <a:lstStyle/>
          <a:p>
            <a:r>
              <a:rPr lang="en-US" sz="3200" dirty="0">
                <a:latin typeface="Comic Sans MS" panose="030F0702030302020204" pitchFamily="66" charset="0"/>
              </a:rPr>
              <a:t>K</a:t>
            </a:r>
          </a:p>
        </p:txBody>
      </p:sp>
      <p:sp>
        <p:nvSpPr>
          <p:cNvPr id="155" name="TextBox 154">
            <a:extLst>
              <a:ext uri="{FF2B5EF4-FFF2-40B4-BE49-F238E27FC236}">
                <a16:creationId xmlns:a16="http://schemas.microsoft.com/office/drawing/2014/main" id="{004637C0-4D8B-4424-8F60-EC13EB835B81}"/>
              </a:ext>
            </a:extLst>
          </p:cNvPr>
          <p:cNvSpPr txBox="1"/>
          <p:nvPr/>
        </p:nvSpPr>
        <p:spPr>
          <a:xfrm>
            <a:off x="6611556" y="4067361"/>
            <a:ext cx="565054" cy="830997"/>
          </a:xfrm>
          <a:prstGeom prst="rect">
            <a:avLst/>
          </a:prstGeom>
          <a:noFill/>
        </p:spPr>
        <p:txBody>
          <a:bodyPr wrap="square" rtlCol="0">
            <a:spAutoFit/>
          </a:bodyPr>
          <a:lstStyle/>
          <a:p>
            <a:r>
              <a:rPr lang="en-US" sz="2400" dirty="0">
                <a:latin typeface="Comic Sans MS" panose="030F0702030302020204" pitchFamily="66" charset="0"/>
              </a:rPr>
              <a:t>ER</a:t>
            </a:r>
          </a:p>
        </p:txBody>
      </p:sp>
    </p:spTree>
    <p:extLst>
      <p:ext uri="{BB962C8B-B14F-4D97-AF65-F5344CB8AC3E}">
        <p14:creationId xmlns:p14="http://schemas.microsoft.com/office/powerpoint/2010/main" val="521177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165506" y="41212"/>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377387" y="35173"/>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442810" y="1983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539611" y="41212"/>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709327" y="40099"/>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743828" y="35172"/>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780871" y="4121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970454" y="26535"/>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11669820" y="54776"/>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2167220" y="76617"/>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2605947" y="71054"/>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3011979" y="87532"/>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0" name="TextBox 89">
            <a:extLst>
              <a:ext uri="{FF2B5EF4-FFF2-40B4-BE49-F238E27FC236}">
                <a16:creationId xmlns:a16="http://schemas.microsoft.com/office/drawing/2014/main" id="{246519E5-4246-4F18-9626-E29A851A52EE}"/>
              </a:ext>
            </a:extLst>
          </p:cNvPr>
          <p:cNvSpPr txBox="1"/>
          <p:nvPr/>
        </p:nvSpPr>
        <p:spPr>
          <a:xfrm>
            <a:off x="821283" y="513835"/>
            <a:ext cx="9414675" cy="923330"/>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solidFill>
                  <a:schemeClr val="bg1"/>
                </a:solidFill>
              </a:rPr>
              <a:t>.</a:t>
            </a:r>
          </a:p>
        </p:txBody>
      </p:sp>
      <p:pic>
        <p:nvPicPr>
          <p:cNvPr id="94" name="Picture 93">
            <a:extLst>
              <a:ext uri="{FF2B5EF4-FFF2-40B4-BE49-F238E27FC236}">
                <a16:creationId xmlns:a16="http://schemas.microsoft.com/office/drawing/2014/main" id="{8A5720EE-9F91-434D-98C7-29FB7CED726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898829" y="2290321"/>
            <a:ext cx="4572000" cy="2846221"/>
          </a:xfrm>
          <a:prstGeom prst="rect">
            <a:avLst/>
          </a:prstGeom>
          <a:ln>
            <a:noFill/>
          </a:ln>
          <a:effectLst>
            <a:outerShdw blurRad="292100" dist="139700" dir="2700000" algn="tl" rotWithShape="0">
              <a:srgbClr val="333333">
                <a:alpha val="65000"/>
              </a:srgbClr>
            </a:outerShdw>
          </a:effectLst>
        </p:spPr>
      </p:pic>
      <p:pic>
        <p:nvPicPr>
          <p:cNvPr id="96" name="Expense Tracker">
            <a:hlinkClick r:id="" action="ppaction://media"/>
            <a:extLst>
              <a:ext uri="{FF2B5EF4-FFF2-40B4-BE49-F238E27FC236}">
                <a16:creationId xmlns:a16="http://schemas.microsoft.com/office/drawing/2014/main" id="{1996542F-BD9F-4C4B-BE6B-F379DA93B3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5720756" y="2272071"/>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sp>
        <p:nvSpPr>
          <p:cNvPr id="140" name="TextBox 139">
            <a:extLst>
              <a:ext uri="{FF2B5EF4-FFF2-40B4-BE49-F238E27FC236}">
                <a16:creationId xmlns:a16="http://schemas.microsoft.com/office/drawing/2014/main" id="{B1E88DAA-761D-424B-8BE2-EE55E659C24B}"/>
              </a:ext>
            </a:extLst>
          </p:cNvPr>
          <p:cNvSpPr txBox="1"/>
          <p:nvPr/>
        </p:nvSpPr>
        <p:spPr>
          <a:xfrm>
            <a:off x="835269" y="5920157"/>
            <a:ext cx="5710236" cy="369332"/>
          </a:xfrm>
          <a:prstGeom prst="rect">
            <a:avLst/>
          </a:prstGeom>
          <a:noFill/>
        </p:spPr>
        <p:txBody>
          <a:bodyPr wrap="square">
            <a:spAutoFit/>
          </a:bodyPr>
          <a:lstStyle/>
          <a:p>
            <a:pPr algn="ctr"/>
            <a:r>
              <a:rPr lang="en-SG" sz="1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80162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0450"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2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6"/>
                                        </p:tgtEl>
                                      </p:cBhvr>
                                    </p:cmd>
                                  </p:childTnLst>
                                </p:cTn>
                              </p:par>
                            </p:childTnLst>
                          </p:cTn>
                        </p:par>
                      </p:childTnLst>
                    </p:cTn>
                  </p:par>
                </p:childTnLst>
              </p:cTn>
              <p:nextCondLst>
                <p:cond evt="onClick" delay="0">
                  <p:tgtEl>
                    <p:spTgt spid="126"/>
                  </p:tgtEl>
                </p:cond>
              </p:nextCondLst>
            </p:seq>
            <p:video>
              <p:cMediaNode vol="100000">
                <p:cTn id="16" fill="hold" display="0">
                  <p:stCondLst>
                    <p:cond delay="indefinite"/>
                  </p:stCondLst>
                </p:cTn>
                <p:tgtEl>
                  <p:spTgt spid="126"/>
                </p:tgtEl>
              </p:cMediaNode>
            </p:video>
            <p:seq concurrent="1" nextAc="seek">
              <p:cTn id="17" restart="whenNotActive" fill="hold" evtFilter="cancelBubble" nodeType="interactiveSeq">
                <p:stCondLst>
                  <p:cond evt="onClick" delay="0">
                    <p:tgtEl>
                      <p:spTgt spid="9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6"/>
                                        </p:tgtEl>
                                      </p:cBhvr>
                                    </p:cmd>
                                  </p:childTnLst>
                                </p:cTn>
                              </p:par>
                            </p:childTnLst>
                          </p:cTn>
                        </p:par>
                      </p:childTnLst>
                    </p:cTn>
                  </p:par>
                </p:childTnLst>
              </p:cTn>
              <p:nextCondLst>
                <p:cond evt="onClick" delay="0">
                  <p:tgtEl>
                    <p:spTgt spid="96"/>
                  </p:tgtEl>
                </p:cond>
              </p:nextCondLst>
            </p:seq>
            <p:video>
              <p:cMediaNode vol="100000">
                <p:cTn id="22" fill="hold" display="0">
                  <p:stCondLst>
                    <p:cond delay="indefinite"/>
                  </p:stCondLst>
                </p:cTn>
                <p:tgtEl>
                  <p:spTgt spid="9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165506" y="41212"/>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377387" y="35173"/>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442810" y="1983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539611" y="41212"/>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709327" y="40099"/>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743828" y="35172"/>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780871" y="4121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970454" y="26535"/>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997850" y="19839"/>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0959146" y="18694"/>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1518865" y="25390"/>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2096887" y="7668"/>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41" name="TextBox 140">
            <a:extLst>
              <a:ext uri="{FF2B5EF4-FFF2-40B4-BE49-F238E27FC236}">
                <a16:creationId xmlns:a16="http://schemas.microsoft.com/office/drawing/2014/main" id="{39663B4F-8E27-4786-9974-16A32D5ADDF4}"/>
              </a:ext>
            </a:extLst>
          </p:cNvPr>
          <p:cNvSpPr txBox="1"/>
          <p:nvPr/>
        </p:nvSpPr>
        <p:spPr>
          <a:xfrm>
            <a:off x="1766938" y="332621"/>
            <a:ext cx="2734889" cy="461665"/>
          </a:xfrm>
          <a:prstGeom prst="rect">
            <a:avLst/>
          </a:prstGeom>
          <a:noFill/>
        </p:spPr>
        <p:txBody>
          <a:bodyPr wrap="square">
            <a:spAutoFit/>
          </a:bodyPr>
          <a:lstStyle/>
          <a:p>
            <a:pPr algn="ctr"/>
            <a:r>
              <a:rPr lang="en-SG" sz="24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UML DIAGRAM</a:t>
            </a:r>
            <a:endParaRPr lang="en-SG" sz="2400" b="1" dirty="0">
              <a:solidFill>
                <a:srgbClr val="002060"/>
              </a:solidFill>
              <a:effectLst>
                <a:outerShdw blurRad="38100" dist="38100" dir="2700000" algn="tl">
                  <a:srgbClr val="000000">
                    <a:alpha val="43137"/>
                  </a:srgbClr>
                </a:outerShdw>
              </a:effectLst>
            </a:endParaRPr>
          </a:p>
        </p:txBody>
      </p:sp>
      <p:pic>
        <p:nvPicPr>
          <p:cNvPr id="142" name="Picture 141">
            <a:extLst>
              <a:ext uri="{FF2B5EF4-FFF2-40B4-BE49-F238E27FC236}">
                <a16:creationId xmlns:a16="http://schemas.microsoft.com/office/drawing/2014/main" id="{F6EF5E2D-ECFC-457F-8C76-DC85FA78496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43504" y="989738"/>
            <a:ext cx="7895878" cy="5083553"/>
          </a:xfrm>
          <a:prstGeom prst="rect">
            <a:avLst/>
          </a:prstGeom>
        </p:spPr>
      </p:pic>
    </p:spTree>
    <p:extLst>
      <p:ext uri="{BB962C8B-B14F-4D97-AF65-F5344CB8AC3E}">
        <p14:creationId xmlns:p14="http://schemas.microsoft.com/office/powerpoint/2010/main" val="18586714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165506" y="41212"/>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377387" y="35173"/>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442810" y="1983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539611" y="41212"/>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709327" y="40099"/>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743828" y="35172"/>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780871" y="4121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970454" y="26535"/>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997850" y="19839"/>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191640" y="19838"/>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1518865" y="25390"/>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2096887" y="7668"/>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89" name="TextBox 88">
            <a:extLst>
              <a:ext uri="{FF2B5EF4-FFF2-40B4-BE49-F238E27FC236}">
                <a16:creationId xmlns:a16="http://schemas.microsoft.com/office/drawing/2014/main" id="{ED598712-C765-40CB-B49C-0AEB0B87768C}"/>
              </a:ext>
            </a:extLst>
          </p:cNvPr>
          <p:cNvSpPr txBox="1"/>
          <p:nvPr/>
        </p:nvSpPr>
        <p:spPr>
          <a:xfrm>
            <a:off x="898583" y="423996"/>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solidFill>
                  <a:schemeClr val="bg1"/>
                </a:solidFill>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90" name="TextBox 89">
            <a:extLst>
              <a:ext uri="{FF2B5EF4-FFF2-40B4-BE49-F238E27FC236}">
                <a16:creationId xmlns:a16="http://schemas.microsoft.com/office/drawing/2014/main" id="{4F9AB6DF-6271-44F4-8F21-3AECBDAA2094}"/>
              </a:ext>
            </a:extLst>
          </p:cNvPr>
          <p:cNvSpPr txBox="1"/>
          <p:nvPr/>
        </p:nvSpPr>
        <p:spPr>
          <a:xfrm>
            <a:off x="898584" y="1962879"/>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solidFill>
                  <a:schemeClr val="bg1"/>
                </a:solidFill>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solidFill>
                  <a:schemeClr val="bg1"/>
                </a:solidFill>
                <a:latin typeface="Times New Roman" panose="02020603050405020304" pitchFamily="18" charset="0"/>
                <a:cs typeface="Times New Roman" panose="02020603050405020304" pitchFamily="18" charset="0"/>
              </a:rPr>
              <a:t>The library we used to create our GUI’s. Some libraries used are: </a:t>
            </a:r>
            <a:r>
              <a:rPr lang="en-US" sz="1800" dirty="0" err="1">
                <a:solidFill>
                  <a:schemeClr val="bg1"/>
                </a:solidFill>
                <a:latin typeface="Times New Roman" panose="02020603050405020304" pitchFamily="18" charset="0"/>
                <a:cs typeface="Times New Roman" panose="02020603050405020304" pitchFamily="18" charset="0"/>
              </a:rPr>
              <a:t>EventHandler</a:t>
            </a:r>
            <a:r>
              <a:rPr lang="en-US" sz="1800" dirty="0">
                <a:solidFill>
                  <a:schemeClr val="bg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solidFill>
                  <a:schemeClr val="bg1"/>
                </a:solidFill>
                <a:latin typeface="Times New Roman" panose="02020603050405020304" pitchFamily="18" charset="0"/>
                <a:cs typeface="Times New Roman" panose="02020603050405020304" pitchFamily="18" charset="0"/>
              </a:rPr>
              <a:t>FXMLLoader</a:t>
            </a:r>
            <a:r>
              <a:rPr lang="en-US" sz="1800" dirty="0">
                <a:solidFill>
                  <a:schemeClr val="bg1"/>
                </a:solidFill>
                <a:latin typeface="Times New Roman" panose="02020603050405020304" pitchFamily="18" charset="0"/>
                <a:cs typeface="Times New Roman" panose="02020603050405020304" pitchFamily="18" charset="0"/>
              </a:rPr>
              <a:t>, </a:t>
            </a:r>
            <a:r>
              <a:rPr lang="en-US" sz="1800" dirty="0" err="1">
                <a:solidFill>
                  <a:schemeClr val="bg1"/>
                </a:solidFill>
                <a:latin typeface="Times New Roman" panose="02020603050405020304" pitchFamily="18" charset="0"/>
                <a:cs typeface="Times New Roman" panose="02020603050405020304" pitchFamily="18" charset="0"/>
              </a:rPr>
              <a:t>ActionEvent</a:t>
            </a:r>
            <a:r>
              <a:rPr lang="en-US" sz="1800" dirty="0">
                <a:solidFill>
                  <a:schemeClr val="bg1"/>
                </a:solidFill>
                <a:latin typeface="Times New Roman" panose="02020603050405020304" pitchFamily="18" charset="0"/>
                <a:cs typeface="Times New Roman" panose="02020603050405020304" pitchFamily="18" charset="0"/>
              </a:rPr>
              <a:t> etc</a:t>
            </a:r>
            <a:r>
              <a:rPr lang="en-US" sz="18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solidFill>
                  <a:schemeClr val="bg1"/>
                </a:solidFill>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solidFill>
                  <a:schemeClr val="bg1"/>
                </a:solidFill>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solidFill>
                  <a:schemeClr val="bg1"/>
                </a:solidFill>
                <a:latin typeface="Times New Roman" panose="02020603050405020304" pitchFamily="18" charset="0"/>
                <a:cs typeface="Times New Roman" panose="02020603050405020304" pitchFamily="18" charset="0"/>
              </a:rPr>
              <a:t>javafx.swing.jar</a:t>
            </a:r>
          </a:p>
          <a:p>
            <a:r>
              <a:rPr lang="en-SG" sz="1800" dirty="0">
                <a:solidFill>
                  <a:schemeClr val="bg1"/>
                </a:solidFill>
                <a:latin typeface="Times New Roman" panose="02020603050405020304" pitchFamily="18" charset="0"/>
                <a:cs typeface="Times New Roman" panose="02020603050405020304" pitchFamily="18" charset="0"/>
              </a:rPr>
              <a:t>              javafx.media.jar</a:t>
            </a:r>
          </a:p>
          <a:p>
            <a:r>
              <a:rPr lang="en-SG" sz="1800" dirty="0">
                <a:solidFill>
                  <a:schemeClr val="bg1"/>
                </a:solidFill>
                <a:latin typeface="Times New Roman" panose="02020603050405020304" pitchFamily="18" charset="0"/>
                <a:cs typeface="Times New Roman" panose="02020603050405020304" pitchFamily="18" charset="0"/>
              </a:rPr>
              <a:t>              javafx.graphics.jar</a:t>
            </a:r>
          </a:p>
          <a:p>
            <a:r>
              <a:rPr lang="en-SG" sz="1800" dirty="0">
                <a:solidFill>
                  <a:schemeClr val="bg1"/>
                </a:solidFill>
                <a:latin typeface="Times New Roman" panose="02020603050405020304" pitchFamily="18" charset="0"/>
                <a:cs typeface="Times New Roman" panose="02020603050405020304" pitchFamily="18" charset="0"/>
              </a:rPr>
              <a:t>              javafx.fxml.jar</a:t>
            </a:r>
          </a:p>
          <a:p>
            <a:r>
              <a:rPr lang="en-SG" sz="1800" dirty="0">
                <a:solidFill>
                  <a:schemeClr val="bg1"/>
                </a:solidFill>
                <a:latin typeface="Times New Roman" panose="02020603050405020304" pitchFamily="18" charset="0"/>
                <a:cs typeface="Times New Roman" panose="02020603050405020304" pitchFamily="18" charset="0"/>
              </a:rPr>
              <a:t>              javafx.controls.jar</a:t>
            </a:r>
          </a:p>
          <a:p>
            <a:r>
              <a:rPr lang="en-SG" sz="1800" dirty="0">
                <a:solidFill>
                  <a:schemeClr val="bg1"/>
                </a:solidFill>
                <a:latin typeface="Times New Roman" panose="02020603050405020304" pitchFamily="18" charset="0"/>
                <a:cs typeface="Times New Roman" panose="02020603050405020304" pitchFamily="18" charset="0"/>
              </a:rPr>
              <a:t>              javafx.base.jar</a:t>
            </a:r>
          </a:p>
          <a:p>
            <a:r>
              <a:rPr lang="en-SG" sz="1800" dirty="0">
                <a:solidFill>
                  <a:schemeClr val="bg1"/>
                </a:solidFill>
                <a:latin typeface="Times New Roman" panose="02020603050405020304" pitchFamily="18" charset="0"/>
                <a:cs typeface="Times New Roman" panose="02020603050405020304" pitchFamily="18" charset="0"/>
              </a:rPr>
              <a:t>              javafx-swt.jar</a:t>
            </a:r>
          </a:p>
        </p:txBody>
      </p:sp>
    </p:spTree>
    <p:extLst>
      <p:ext uri="{BB962C8B-B14F-4D97-AF65-F5344CB8AC3E}">
        <p14:creationId xmlns:p14="http://schemas.microsoft.com/office/powerpoint/2010/main" val="34979876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165506" y="41212"/>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377387" y="35173"/>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442810" y="1983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539611" y="41212"/>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709327" y="40099"/>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743828" y="35172"/>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780871" y="4121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970454" y="26535"/>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997850" y="19839"/>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191640" y="19838"/>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413765" y="25422"/>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1379323" y="63816"/>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41" name="TextBox 140">
            <a:extLst>
              <a:ext uri="{FF2B5EF4-FFF2-40B4-BE49-F238E27FC236}">
                <a16:creationId xmlns:a16="http://schemas.microsoft.com/office/drawing/2014/main" id="{DAACC9EE-CF2D-49D6-8D95-C9D6BA8C41F5}"/>
              </a:ext>
            </a:extLst>
          </p:cNvPr>
          <p:cNvSpPr txBox="1"/>
          <p:nvPr/>
        </p:nvSpPr>
        <p:spPr>
          <a:xfrm>
            <a:off x="1021586" y="754495"/>
            <a:ext cx="8541006"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solidFill>
                  <a:schemeClr val="bg1"/>
                </a:solidFill>
                <a:latin typeface="Times New Roman" panose="02020603050405020304" pitchFamily="18" charset="0"/>
                <a:cs typeface="Times New Roman" panose="02020603050405020304" pitchFamily="18" charset="0"/>
              </a:rPr>
              <a:t>Tab, </a:t>
            </a:r>
            <a:r>
              <a:rPr lang="en-SG" sz="1800" dirty="0" err="1">
                <a:solidFill>
                  <a:schemeClr val="bg1"/>
                </a:solidFill>
                <a:latin typeface="Times New Roman" panose="02020603050405020304" pitchFamily="18" charset="0"/>
                <a:cs typeface="Times New Roman" panose="02020603050405020304" pitchFamily="18" charset="0"/>
              </a:rPr>
              <a:t>TabPane</a:t>
            </a:r>
            <a:r>
              <a:rPr lang="en-SG" sz="1800" dirty="0">
                <a:solidFill>
                  <a:schemeClr val="bg1"/>
                </a:solidFill>
                <a:latin typeface="Times New Roman" panose="02020603050405020304" pitchFamily="18" charset="0"/>
                <a:cs typeface="Times New Roman" panose="02020603050405020304" pitchFamily="18" charset="0"/>
              </a:rPr>
              <a:t>, Button, </a:t>
            </a:r>
            <a:r>
              <a:rPr lang="en-SG" sz="1800" dirty="0" err="1">
                <a:solidFill>
                  <a:schemeClr val="bg1"/>
                </a:solidFill>
                <a:latin typeface="Times New Roman" panose="02020603050405020304" pitchFamily="18" charset="0"/>
                <a:cs typeface="Times New Roman" panose="02020603050405020304" pitchFamily="18" charset="0"/>
              </a:rPr>
              <a:t>TextField</a:t>
            </a:r>
            <a:r>
              <a:rPr lang="en-SG" sz="1800" dirty="0">
                <a:solidFill>
                  <a:schemeClr val="bg1"/>
                </a:solidFill>
                <a:latin typeface="Times New Roman" panose="02020603050405020304" pitchFamily="18" charset="0"/>
                <a:cs typeface="Times New Roman" panose="02020603050405020304" pitchFamily="18" charset="0"/>
              </a:rPr>
              <a:t>, </a:t>
            </a:r>
            <a:r>
              <a:rPr lang="en-SG" sz="1800" dirty="0" err="1">
                <a:solidFill>
                  <a:schemeClr val="bg1"/>
                </a:solidFill>
                <a:latin typeface="Times New Roman" panose="02020603050405020304" pitchFamily="18" charset="0"/>
                <a:cs typeface="Times New Roman" panose="02020603050405020304" pitchFamily="18" charset="0"/>
              </a:rPr>
              <a:t>PasswordField</a:t>
            </a:r>
            <a:r>
              <a:rPr lang="en-SG" sz="1800" dirty="0">
                <a:solidFill>
                  <a:schemeClr val="bg1"/>
                </a:solidFill>
                <a:latin typeface="Times New Roman" panose="02020603050405020304" pitchFamily="18" charset="0"/>
                <a:cs typeface="Times New Roman" panose="02020603050405020304" pitchFamily="18" charset="0"/>
              </a:rPr>
              <a:t>, </a:t>
            </a:r>
            <a:r>
              <a:rPr lang="en-SG" sz="1800" dirty="0" err="1">
                <a:solidFill>
                  <a:schemeClr val="bg1"/>
                </a:solidFill>
                <a:latin typeface="Times New Roman" panose="02020603050405020304" pitchFamily="18" charset="0"/>
                <a:cs typeface="Times New Roman" panose="02020603050405020304" pitchFamily="18" charset="0"/>
              </a:rPr>
              <a:t>TableView</a:t>
            </a:r>
            <a:r>
              <a:rPr lang="en-SG" sz="1800" dirty="0">
                <a:solidFill>
                  <a:schemeClr val="bg1"/>
                </a:solidFill>
                <a:latin typeface="Times New Roman" panose="02020603050405020304" pitchFamily="18" charset="0"/>
                <a:cs typeface="Times New Roman" panose="02020603050405020304" pitchFamily="18" charset="0"/>
              </a:rPr>
              <a:t>, </a:t>
            </a:r>
            <a:r>
              <a:rPr lang="en-SG" sz="1800" dirty="0" err="1">
                <a:solidFill>
                  <a:schemeClr val="bg1"/>
                </a:solidFill>
                <a:latin typeface="Times New Roman" panose="02020603050405020304" pitchFamily="18" charset="0"/>
                <a:cs typeface="Times New Roman" panose="02020603050405020304" pitchFamily="18" charset="0"/>
              </a:rPr>
              <a:t>GridPane</a:t>
            </a:r>
            <a:r>
              <a:rPr lang="en-SG" sz="1800" dirty="0">
                <a:solidFill>
                  <a:schemeClr val="bg1"/>
                </a:solidFill>
                <a:latin typeface="Times New Roman" panose="02020603050405020304" pitchFamily="18" charset="0"/>
                <a:cs typeface="Times New Roman" panose="02020603050405020304" pitchFamily="18" charset="0"/>
              </a:rPr>
              <a:t>, </a:t>
            </a:r>
            <a:r>
              <a:rPr lang="en-SG" sz="1800" dirty="0" err="1">
                <a:solidFill>
                  <a:schemeClr val="bg1"/>
                </a:solidFill>
                <a:latin typeface="Times New Roman" panose="02020603050405020304" pitchFamily="18" charset="0"/>
                <a:cs typeface="Times New Roman" panose="02020603050405020304" pitchFamily="18" charset="0"/>
              </a:rPr>
              <a:t>ScrollPane</a:t>
            </a:r>
            <a:r>
              <a:rPr lang="en-SG" sz="1800" dirty="0">
                <a:solidFill>
                  <a:schemeClr val="bg1"/>
                </a:solidFill>
                <a:latin typeface="Times New Roman" panose="02020603050405020304" pitchFamily="18" charset="0"/>
                <a:cs typeface="Times New Roman" panose="02020603050405020304" pitchFamily="18" charset="0"/>
              </a:rPr>
              <a:t>, </a:t>
            </a:r>
            <a:r>
              <a:rPr lang="en-SG" sz="1800" dirty="0" err="1">
                <a:solidFill>
                  <a:schemeClr val="bg1"/>
                </a:solidFill>
                <a:latin typeface="Times New Roman" panose="02020603050405020304" pitchFamily="18" charset="0"/>
                <a:cs typeface="Times New Roman" panose="02020603050405020304" pitchFamily="18" charset="0"/>
              </a:rPr>
              <a:t>ChoiceBox</a:t>
            </a:r>
            <a:r>
              <a:rPr lang="en-SG" sz="1800" dirty="0">
                <a:solidFill>
                  <a:schemeClr val="bg1"/>
                </a:solidFill>
                <a:latin typeface="Times New Roman" panose="02020603050405020304" pitchFamily="18" charset="0"/>
                <a:cs typeface="Times New Roman" panose="02020603050405020304" pitchFamily="18" charset="0"/>
              </a:rPr>
              <a:t>, </a:t>
            </a:r>
            <a:r>
              <a:rPr lang="en-SG" sz="1800" dirty="0" err="1">
                <a:solidFill>
                  <a:schemeClr val="bg1"/>
                </a:solidFill>
                <a:latin typeface="Times New Roman" panose="02020603050405020304" pitchFamily="18" charset="0"/>
                <a:cs typeface="Times New Roman" panose="02020603050405020304" pitchFamily="18" charset="0"/>
              </a:rPr>
              <a:t>DatePicker</a:t>
            </a:r>
            <a:r>
              <a:rPr lang="en-SG" sz="1800" dirty="0">
                <a:solidFill>
                  <a:schemeClr val="bg1"/>
                </a:solidFill>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a:t>
            </a:r>
            <a:r>
              <a:rPr lang="en-SG" sz="1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solidFill>
                  <a:schemeClr val="bg1"/>
                </a:solidFill>
                <a:latin typeface="Times New Roman" panose="02020603050405020304" pitchFamily="18" charset="0"/>
                <a:cs typeface="Times New Roman" panose="02020603050405020304" pitchFamily="18" charset="0"/>
              </a:rPr>
              <a:t>Codes written to import into our FXML documents for specific designs</a:t>
            </a:r>
            <a:r>
              <a:rPr lang="en-SG" sz="1800" dirty="0">
                <a:latin typeface="Times New Roman" panose="02020603050405020304" pitchFamily="18" charset="0"/>
                <a:cs typeface="Times New Roman" panose="02020603050405020304" pitchFamily="18" charset="0"/>
              </a:rPr>
              <a: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solidFill>
                  <a:schemeClr val="bg1"/>
                </a:solidFill>
                <a:latin typeface="Times New Roman" panose="02020603050405020304" pitchFamily="18" charset="0"/>
                <a:cs typeface="Times New Roman" panose="02020603050405020304" pitchFamily="18" charset="0"/>
              </a:rPr>
              <a:t>Class to control the FXML files.</a:t>
            </a:r>
          </a:p>
        </p:txBody>
      </p:sp>
      <p:sp>
        <p:nvSpPr>
          <p:cNvPr id="142" name="TextBox 141">
            <a:extLst>
              <a:ext uri="{FF2B5EF4-FFF2-40B4-BE49-F238E27FC236}">
                <a16:creationId xmlns:a16="http://schemas.microsoft.com/office/drawing/2014/main" id="{E4B838A5-A331-4CCA-AD82-E86E0D017837}"/>
              </a:ext>
            </a:extLst>
          </p:cNvPr>
          <p:cNvSpPr txBox="1"/>
          <p:nvPr/>
        </p:nvSpPr>
        <p:spPr>
          <a:xfrm>
            <a:off x="895214" y="3120202"/>
            <a:ext cx="9291961" cy="2369880"/>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solidFill>
                  <a:schemeClr val="bg1"/>
                </a:solidFill>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solidFill>
                  <a:schemeClr val="bg1"/>
                </a:solidFill>
                <a:latin typeface="Times New Roman" panose="02020603050405020304" pitchFamily="18" charset="0"/>
                <a:cs typeface="Times New Roman" panose="02020603050405020304" pitchFamily="18" charset="0"/>
              </a:rPr>
              <a:t>Maintaining 100% accuracy was not possible; there were a few limitations, and we faced some difficulties </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while making the project. However, we managed to add all the features submitted to our project proposal and more. </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The overall working experience for this project was satisfactory.</a:t>
            </a:r>
            <a:endParaRPr lang="en-SG"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6429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F2270"/>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5406C9-3175-482C-B5EA-0E9FF63F06C7}"/>
              </a:ext>
            </a:extLst>
          </p:cNvPr>
          <p:cNvGrpSpPr/>
          <p:nvPr/>
        </p:nvGrpSpPr>
        <p:grpSpPr>
          <a:xfrm>
            <a:off x="-369795" y="-1"/>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9" name="Rectangle 8">
              <a:extLst>
                <a:ext uri="{FF2B5EF4-FFF2-40B4-BE49-F238E27FC236}">
                  <a16:creationId xmlns:a16="http://schemas.microsoft.com/office/drawing/2014/main" id="{9C4E558A-E0AF-4550-A067-4084F999596A}"/>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C4163F1D-EB99-49FA-B76A-FE437B8DDC3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 name="TextBox 10">
            <a:extLst>
              <a:ext uri="{FF2B5EF4-FFF2-40B4-BE49-F238E27FC236}">
                <a16:creationId xmlns:a16="http://schemas.microsoft.com/office/drawing/2014/main" id="{584D4785-05AB-467C-81B5-83CB47617C90}"/>
              </a:ext>
            </a:extLst>
          </p:cNvPr>
          <p:cNvSpPr txBox="1"/>
          <p:nvPr/>
        </p:nvSpPr>
        <p:spPr>
          <a:xfrm>
            <a:off x="1890303" y="609925"/>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078E6723-A7CE-4ECD-92E3-778D4BB1CF1E}"/>
              </a:ext>
            </a:extLst>
          </p:cNvPr>
          <p:cNvSpPr txBox="1">
            <a:spLocks/>
          </p:cNvSpPr>
          <p:nvPr/>
        </p:nvSpPr>
        <p:spPr>
          <a:xfrm>
            <a:off x="456898" y="2528090"/>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13" name="Group 12">
            <a:extLst>
              <a:ext uri="{FF2B5EF4-FFF2-40B4-BE49-F238E27FC236}">
                <a16:creationId xmlns:a16="http://schemas.microsoft.com/office/drawing/2014/main" id="{60C8CECD-7063-4251-820E-A0DDCA2BCC51}"/>
              </a:ext>
            </a:extLst>
          </p:cNvPr>
          <p:cNvGrpSpPr/>
          <p:nvPr/>
        </p:nvGrpSpPr>
        <p:grpSpPr>
          <a:xfrm>
            <a:off x="-908419" y="-174"/>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14" name="Rectangle 13">
              <a:extLst>
                <a:ext uri="{FF2B5EF4-FFF2-40B4-BE49-F238E27FC236}">
                  <a16:creationId xmlns:a16="http://schemas.microsoft.com/office/drawing/2014/main" id="{C1DE7DFA-4AF3-42E3-9D05-F67AF5812649}"/>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AE130FE1-F97B-4BA8-89A2-02F7C43E164F}"/>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6" name="TextBox 15">
            <a:extLst>
              <a:ext uri="{FF2B5EF4-FFF2-40B4-BE49-F238E27FC236}">
                <a16:creationId xmlns:a16="http://schemas.microsoft.com/office/drawing/2014/main" id="{D111BA78-18BD-43A2-BBD8-4004D5763458}"/>
              </a:ext>
            </a:extLst>
          </p:cNvPr>
          <p:cNvSpPr txBox="1"/>
          <p:nvPr/>
        </p:nvSpPr>
        <p:spPr>
          <a:xfrm>
            <a:off x="-1022883" y="145023"/>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17" name="TextBox 16">
            <a:extLst>
              <a:ext uri="{FF2B5EF4-FFF2-40B4-BE49-F238E27FC236}">
                <a16:creationId xmlns:a16="http://schemas.microsoft.com/office/drawing/2014/main" id="{D6063668-3DE5-4FDA-AE22-2A2012D68162}"/>
              </a:ext>
            </a:extLst>
          </p:cNvPr>
          <p:cNvSpPr txBox="1"/>
          <p:nvPr/>
        </p:nvSpPr>
        <p:spPr>
          <a:xfrm>
            <a:off x="-925229" y="1044569"/>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F3D93BAF-1047-452E-AE28-56A503E4F721}"/>
              </a:ext>
            </a:extLst>
          </p:cNvPr>
          <p:cNvPicPr>
            <a:picLocks noChangeAspect="1"/>
          </p:cNvPicPr>
          <p:nvPr/>
        </p:nvPicPr>
        <p:blipFill rotWithShape="1">
          <a:blip r:embed="rId5">
            <a:extLst>
              <a:ext uri="{28A0092B-C50C-407E-A947-70E740481C1C}">
                <a14:useLocalDpi xmlns:a14="http://schemas.microsoft.com/office/drawing/2010/main" val="0"/>
              </a:ext>
            </a:extLst>
          </a:blip>
          <a:srcRect l="1446" b="573"/>
          <a:stretch/>
        </p:blipFill>
        <p:spPr>
          <a:xfrm>
            <a:off x="471504" y="2974658"/>
            <a:ext cx="4572000" cy="3085396"/>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363632A2-EDDD-48CE-AB19-563F3FA9F185}"/>
              </a:ext>
            </a:extLst>
          </p:cNvPr>
          <p:cNvGrpSpPr/>
          <p:nvPr/>
        </p:nvGrpSpPr>
        <p:grpSpPr>
          <a:xfrm>
            <a:off x="-1507054" y="0"/>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20" name="Rectangle 19">
              <a:extLst>
                <a:ext uri="{FF2B5EF4-FFF2-40B4-BE49-F238E27FC236}">
                  <a16:creationId xmlns:a16="http://schemas.microsoft.com/office/drawing/2014/main" id="{AB7145DD-C899-416F-8B83-DACD4392548E}"/>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21" name="Rectangle: Rounded Corners 20">
              <a:extLst>
                <a:ext uri="{FF2B5EF4-FFF2-40B4-BE49-F238E27FC236}">
                  <a16:creationId xmlns:a16="http://schemas.microsoft.com/office/drawing/2014/main" id="{97657009-440D-4B2A-B2D2-9794DBE0DB8F}"/>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22" name="TextBox 21">
            <a:extLst>
              <a:ext uri="{FF2B5EF4-FFF2-40B4-BE49-F238E27FC236}">
                <a16:creationId xmlns:a16="http://schemas.microsoft.com/office/drawing/2014/main" id="{7E357FA7-84E6-4710-9DA9-89DE5D4F2593}"/>
              </a:ext>
            </a:extLst>
          </p:cNvPr>
          <p:cNvSpPr txBox="1"/>
          <p:nvPr/>
        </p:nvSpPr>
        <p:spPr>
          <a:xfrm>
            <a:off x="-1687106" y="595907"/>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23" name="Picture 22">
            <a:extLst>
              <a:ext uri="{FF2B5EF4-FFF2-40B4-BE49-F238E27FC236}">
                <a16:creationId xmlns:a16="http://schemas.microsoft.com/office/drawing/2014/main" id="{2729FCD2-C035-483F-AB16-BF93D124A74F}"/>
              </a:ext>
            </a:extLst>
          </p:cNvPr>
          <p:cNvPicPr>
            <a:picLocks noChangeAspect="1"/>
          </p:cNvPicPr>
          <p:nvPr/>
        </p:nvPicPr>
        <p:blipFill rotWithShape="1">
          <a:blip r:embed="rId6">
            <a:extLst>
              <a:ext uri="{28A0092B-C50C-407E-A947-70E740481C1C}">
                <a14:useLocalDpi xmlns:a14="http://schemas.microsoft.com/office/drawing/2010/main" val="0"/>
              </a:ext>
            </a:extLst>
          </a:blip>
          <a:srcRect r="2049"/>
          <a:stretch/>
        </p:blipFill>
        <p:spPr>
          <a:xfrm>
            <a:off x="-1759331" y="2708539"/>
            <a:ext cx="4526834" cy="2834640"/>
          </a:xfrm>
          <a:prstGeom prst="rect">
            <a:avLst/>
          </a:prstGeom>
          <a:ln>
            <a:noFill/>
          </a:ln>
          <a:effectLst>
            <a:outerShdw blurRad="292100" dist="139700" dir="2700000" algn="tl" rotWithShape="0">
              <a:srgbClr val="333333">
                <a:alpha val="65000"/>
              </a:srgbClr>
            </a:outerShdw>
          </a:effectLst>
        </p:spPr>
      </p:pic>
      <p:pic>
        <p:nvPicPr>
          <p:cNvPr id="24" name="Content Placeholder 8">
            <a:extLst>
              <a:ext uri="{FF2B5EF4-FFF2-40B4-BE49-F238E27FC236}">
                <a16:creationId xmlns:a16="http://schemas.microsoft.com/office/drawing/2014/main" id="{FADE3E20-455B-4D74-98E7-0F0C8E73074B}"/>
              </a:ext>
            </a:extLst>
          </p:cNvPr>
          <p:cNvPicPr>
            <a:picLocks noChangeAspect="1"/>
          </p:cNvPicPr>
          <p:nvPr/>
        </p:nvPicPr>
        <p:blipFill rotWithShape="1">
          <a:blip r:embed="rId7">
            <a:extLst>
              <a:ext uri="{28A0092B-C50C-407E-A947-70E740481C1C}">
                <a14:useLocalDpi xmlns:a14="http://schemas.microsoft.com/office/drawing/2010/main" val="0"/>
              </a:ext>
            </a:extLst>
          </a:blip>
          <a:srcRect t="1246"/>
          <a:stretch/>
        </p:blipFill>
        <p:spPr>
          <a:xfrm>
            <a:off x="3122608" y="2708539"/>
            <a:ext cx="4362707" cy="2834640"/>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B0A9680B-9E07-4A07-A2D5-E380136C6975}"/>
              </a:ext>
            </a:extLst>
          </p:cNvPr>
          <p:cNvGrpSpPr/>
          <p:nvPr/>
        </p:nvGrpSpPr>
        <p:grpSpPr>
          <a:xfrm>
            <a:off x="-1924301" y="14374"/>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26" name="Rectangle 25">
              <a:extLst>
                <a:ext uri="{FF2B5EF4-FFF2-40B4-BE49-F238E27FC236}">
                  <a16:creationId xmlns:a16="http://schemas.microsoft.com/office/drawing/2014/main" id="{DCCB4D76-09B5-4BA9-9DA8-74E654308C26}"/>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C7639AD7-D53D-46C9-AE25-99FB93008FC2}"/>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28" name="Picture 27">
            <a:extLst>
              <a:ext uri="{FF2B5EF4-FFF2-40B4-BE49-F238E27FC236}">
                <a16:creationId xmlns:a16="http://schemas.microsoft.com/office/drawing/2014/main" id="{20638A92-05F1-476E-A162-CE81FCDA14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7687" y="167528"/>
            <a:ext cx="4297680" cy="2865119"/>
          </a:xfrm>
          <a:prstGeom prst="rect">
            <a:avLst/>
          </a:prstGeom>
          <a:ln>
            <a:noFill/>
          </a:ln>
          <a:effectLst>
            <a:outerShdw blurRad="292100" dist="139700" dir="2700000" algn="tl" rotWithShape="0">
              <a:srgbClr val="333333">
                <a:alpha val="65000"/>
              </a:srgbClr>
            </a:outerShdw>
          </a:effectLst>
        </p:spPr>
      </p:pic>
      <p:pic>
        <p:nvPicPr>
          <p:cNvPr id="29" name="Content Placeholder 7">
            <a:extLst>
              <a:ext uri="{FF2B5EF4-FFF2-40B4-BE49-F238E27FC236}">
                <a16:creationId xmlns:a16="http://schemas.microsoft.com/office/drawing/2014/main" id="{0BE516DD-DAD0-407C-8C23-09C0F8CC4E2A}"/>
              </a:ext>
            </a:extLst>
          </p:cNvPr>
          <p:cNvPicPr>
            <a:picLocks noChangeAspect="1"/>
          </p:cNvPicPr>
          <p:nvPr/>
        </p:nvPicPr>
        <p:blipFill rotWithShape="1">
          <a:blip r:embed="rId9">
            <a:extLst>
              <a:ext uri="{28A0092B-C50C-407E-A947-70E740481C1C}">
                <a14:useLocalDpi xmlns:a14="http://schemas.microsoft.com/office/drawing/2010/main" val="0"/>
              </a:ext>
            </a:extLst>
          </a:blip>
          <a:srcRect t="1501" r="1581" b="2026"/>
          <a:stretch/>
        </p:blipFill>
        <p:spPr>
          <a:xfrm>
            <a:off x="2161985" y="167528"/>
            <a:ext cx="4297680" cy="2865118"/>
          </a:xfrm>
          <a:prstGeom prst="rect">
            <a:avLst/>
          </a:prstGeom>
          <a:ln>
            <a:noFill/>
          </a:ln>
          <a:effectLst>
            <a:outerShdw blurRad="292100" dist="139700" dir="2700000" algn="tl" rotWithShape="0">
              <a:srgbClr val="333333">
                <a:alpha val="65000"/>
              </a:srgbClr>
            </a:outerShdw>
          </a:effectLst>
        </p:spPr>
      </p:pic>
      <p:sp>
        <p:nvSpPr>
          <p:cNvPr id="30" name="TextBox 29">
            <a:extLst>
              <a:ext uri="{FF2B5EF4-FFF2-40B4-BE49-F238E27FC236}">
                <a16:creationId xmlns:a16="http://schemas.microsoft.com/office/drawing/2014/main" id="{7FC27D27-3B9A-4B49-9C8D-DC60D7F530E9}"/>
              </a:ext>
            </a:extLst>
          </p:cNvPr>
          <p:cNvSpPr txBox="1"/>
          <p:nvPr/>
        </p:nvSpPr>
        <p:spPr>
          <a:xfrm>
            <a:off x="-2634313" y="3246986"/>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31" name="Picture 30">
            <a:extLst>
              <a:ext uri="{FF2B5EF4-FFF2-40B4-BE49-F238E27FC236}">
                <a16:creationId xmlns:a16="http://schemas.microsoft.com/office/drawing/2014/main" id="{66B5B841-1F39-4402-86D9-8F4BF606038B}"/>
              </a:ext>
            </a:extLst>
          </p:cNvPr>
          <p:cNvPicPr>
            <a:picLocks noChangeAspect="1"/>
          </p:cNvPicPr>
          <p:nvPr/>
        </p:nvPicPr>
        <p:blipFill rotWithShape="1">
          <a:blip r:embed="rId10">
            <a:extLst>
              <a:ext uri="{28A0092B-C50C-407E-A947-70E740481C1C}">
                <a14:useLocalDpi xmlns:a14="http://schemas.microsoft.com/office/drawing/2010/main" val="0"/>
              </a:ext>
            </a:extLst>
          </a:blip>
          <a:srcRect l="1232" t="2179"/>
          <a:stretch/>
        </p:blipFill>
        <p:spPr>
          <a:xfrm>
            <a:off x="-2607687" y="4049022"/>
            <a:ext cx="4297680" cy="2696649"/>
          </a:xfrm>
          <a:prstGeom prst="rect">
            <a:avLst/>
          </a:prstGeom>
          <a:ln>
            <a:noFill/>
          </a:ln>
          <a:effectLst>
            <a:outerShdw blurRad="292100" dist="139700" dir="2700000" algn="tl" rotWithShape="0">
              <a:srgbClr val="333333">
                <a:alpha val="65000"/>
              </a:srgbClr>
            </a:outerShdw>
          </a:effectLst>
        </p:spPr>
      </p:pic>
      <p:pic>
        <p:nvPicPr>
          <p:cNvPr id="32" name="Content Placeholder 10">
            <a:extLst>
              <a:ext uri="{FF2B5EF4-FFF2-40B4-BE49-F238E27FC236}">
                <a16:creationId xmlns:a16="http://schemas.microsoft.com/office/drawing/2014/main" id="{BCA604B9-9407-4AB9-BE41-861D07787F93}"/>
              </a:ext>
            </a:extLst>
          </p:cNvPr>
          <p:cNvPicPr>
            <a:picLocks noChangeAspect="1"/>
          </p:cNvPicPr>
          <p:nvPr/>
        </p:nvPicPr>
        <p:blipFill rotWithShape="1">
          <a:blip r:embed="rId11">
            <a:extLst>
              <a:ext uri="{28A0092B-C50C-407E-A947-70E740481C1C}">
                <a14:useLocalDpi xmlns:a14="http://schemas.microsoft.com/office/drawing/2010/main" val="0"/>
              </a:ext>
            </a:extLst>
          </a:blip>
          <a:srcRect l="-16" r="3004" b="1675"/>
          <a:stretch/>
        </p:blipFill>
        <p:spPr>
          <a:xfrm>
            <a:off x="2161985" y="4049022"/>
            <a:ext cx="4297680" cy="2696649"/>
          </a:xfrm>
          <a:prstGeom prst="rect">
            <a:avLst/>
          </a:prstGeom>
          <a:ln>
            <a:noFill/>
          </a:ln>
          <a:effectLst>
            <a:outerShdw blurRad="292100" dist="139700" dir="2700000" algn="tl" rotWithShape="0">
              <a:srgbClr val="333333">
                <a:alpha val="65000"/>
              </a:srgbClr>
            </a:outerShdw>
          </a:effectLst>
        </p:spPr>
      </p:pic>
      <p:grpSp>
        <p:nvGrpSpPr>
          <p:cNvPr id="33" name="Group 32">
            <a:extLst>
              <a:ext uri="{FF2B5EF4-FFF2-40B4-BE49-F238E27FC236}">
                <a16:creationId xmlns:a16="http://schemas.microsoft.com/office/drawing/2014/main" id="{62528971-88D4-41CC-A854-198A0FE2C66B}"/>
              </a:ext>
            </a:extLst>
          </p:cNvPr>
          <p:cNvGrpSpPr/>
          <p:nvPr/>
        </p:nvGrpSpPr>
        <p:grpSpPr>
          <a:xfrm>
            <a:off x="-2476062" y="15342"/>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34" name="Rectangle 33">
              <a:extLst>
                <a:ext uri="{FF2B5EF4-FFF2-40B4-BE49-F238E27FC236}">
                  <a16:creationId xmlns:a16="http://schemas.microsoft.com/office/drawing/2014/main" id="{07CDBE51-90CA-4442-88D1-BFBC2449079D}"/>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18831F86-1C04-4C9B-8C36-320C91C12D55}"/>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36" name="TextBox 35">
            <a:extLst>
              <a:ext uri="{FF2B5EF4-FFF2-40B4-BE49-F238E27FC236}">
                <a16:creationId xmlns:a16="http://schemas.microsoft.com/office/drawing/2014/main" id="{4DA1BA32-08BA-4B8C-A626-B67172A3FCEA}"/>
              </a:ext>
            </a:extLst>
          </p:cNvPr>
          <p:cNvSpPr txBox="1"/>
          <p:nvPr/>
        </p:nvSpPr>
        <p:spPr>
          <a:xfrm>
            <a:off x="-3252167" y="472892"/>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37" name="TextBox 36">
            <a:extLst>
              <a:ext uri="{FF2B5EF4-FFF2-40B4-BE49-F238E27FC236}">
                <a16:creationId xmlns:a16="http://schemas.microsoft.com/office/drawing/2014/main" id="{5E902127-AE9B-4EC5-8375-55F07D6B26D7}"/>
              </a:ext>
            </a:extLst>
          </p:cNvPr>
          <p:cNvSpPr txBox="1"/>
          <p:nvPr/>
        </p:nvSpPr>
        <p:spPr>
          <a:xfrm>
            <a:off x="-3252167" y="1267612"/>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38" name="Picture 37">
            <a:extLst>
              <a:ext uri="{FF2B5EF4-FFF2-40B4-BE49-F238E27FC236}">
                <a16:creationId xmlns:a16="http://schemas.microsoft.com/office/drawing/2014/main" id="{32E79545-C90E-4F36-8148-5A1A60A6F1AA}"/>
              </a:ext>
            </a:extLst>
          </p:cNvPr>
          <p:cNvPicPr>
            <a:picLocks noChangeAspect="1"/>
          </p:cNvPicPr>
          <p:nvPr/>
        </p:nvPicPr>
        <p:blipFill rotWithShape="1">
          <a:blip r:embed="rId12">
            <a:extLst>
              <a:ext uri="{28A0092B-C50C-407E-A947-70E740481C1C}">
                <a14:useLocalDpi xmlns:a14="http://schemas.microsoft.com/office/drawing/2010/main" val="0"/>
              </a:ext>
            </a:extLst>
          </a:blip>
          <a:srcRect t="2580" r="1612"/>
          <a:stretch/>
        </p:blipFill>
        <p:spPr>
          <a:xfrm>
            <a:off x="-3094051" y="2264826"/>
            <a:ext cx="4480560" cy="2928069"/>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19C642AF-D30D-4ABF-912B-7F50633FFB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25586" y="2264827"/>
            <a:ext cx="4480560" cy="2928068"/>
          </a:xfrm>
          <a:prstGeom prst="rect">
            <a:avLst/>
          </a:prstGeom>
          <a:ln>
            <a:noFill/>
          </a:ln>
          <a:effectLst>
            <a:outerShdw blurRad="292100" dist="139700" dir="2700000" algn="tl" rotWithShape="0">
              <a:srgbClr val="333333">
                <a:alpha val="65000"/>
              </a:srgbClr>
            </a:outerShdw>
          </a:effectLst>
        </p:spPr>
      </p:pic>
      <p:sp>
        <p:nvSpPr>
          <p:cNvPr id="40" name="TextBox 39">
            <a:extLst>
              <a:ext uri="{FF2B5EF4-FFF2-40B4-BE49-F238E27FC236}">
                <a16:creationId xmlns:a16="http://schemas.microsoft.com/office/drawing/2014/main" id="{E04D36B4-9B8F-4487-9D05-37CC8780C089}"/>
              </a:ext>
            </a:extLst>
          </p:cNvPr>
          <p:cNvSpPr txBox="1"/>
          <p:nvPr/>
        </p:nvSpPr>
        <p:spPr>
          <a:xfrm>
            <a:off x="-3252167" y="5543779"/>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41" name="Group 40">
            <a:extLst>
              <a:ext uri="{FF2B5EF4-FFF2-40B4-BE49-F238E27FC236}">
                <a16:creationId xmlns:a16="http://schemas.microsoft.com/office/drawing/2014/main" id="{7AC0FE6D-6CF0-4550-AA94-1F6C8938AE5B}"/>
              </a:ext>
            </a:extLst>
          </p:cNvPr>
          <p:cNvGrpSpPr/>
          <p:nvPr/>
        </p:nvGrpSpPr>
        <p:grpSpPr>
          <a:xfrm>
            <a:off x="-2993592" y="28747"/>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42" name="Rectangle 41">
              <a:extLst>
                <a:ext uri="{FF2B5EF4-FFF2-40B4-BE49-F238E27FC236}">
                  <a16:creationId xmlns:a16="http://schemas.microsoft.com/office/drawing/2014/main" id="{F43CB880-7F6A-432B-B868-E07999B7BA85}"/>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B74BA093-F54D-45E7-B7D5-DDF2D4E0144F}"/>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44" name="TextBox 43">
            <a:extLst>
              <a:ext uri="{FF2B5EF4-FFF2-40B4-BE49-F238E27FC236}">
                <a16:creationId xmlns:a16="http://schemas.microsoft.com/office/drawing/2014/main" id="{F794343F-4929-4689-B5E6-A4DC662EF1D9}"/>
              </a:ext>
            </a:extLst>
          </p:cNvPr>
          <p:cNvSpPr txBox="1"/>
          <p:nvPr/>
        </p:nvSpPr>
        <p:spPr>
          <a:xfrm>
            <a:off x="-4286089" y="1192875"/>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45" name="Picture 44">
            <a:extLst>
              <a:ext uri="{FF2B5EF4-FFF2-40B4-BE49-F238E27FC236}">
                <a16:creationId xmlns:a16="http://schemas.microsoft.com/office/drawing/2014/main" id="{81C6D12A-925E-4337-9A3C-E774B500D10A}"/>
              </a:ext>
            </a:extLst>
          </p:cNvPr>
          <p:cNvPicPr>
            <a:picLocks noChangeAspect="1"/>
          </p:cNvPicPr>
          <p:nvPr/>
        </p:nvPicPr>
        <p:blipFill rotWithShape="1">
          <a:blip r:embed="rId14">
            <a:extLst>
              <a:ext uri="{28A0092B-C50C-407E-A947-70E740481C1C}">
                <a14:useLocalDpi xmlns:a14="http://schemas.microsoft.com/office/drawing/2010/main" val="0"/>
              </a:ext>
            </a:extLst>
          </a:blip>
          <a:srcRect l="578" t="1528"/>
          <a:stretch/>
        </p:blipFill>
        <p:spPr>
          <a:xfrm>
            <a:off x="-4238093" y="2891315"/>
            <a:ext cx="4471617" cy="2579369"/>
          </a:xfrm>
          <a:prstGeom prst="rect">
            <a:avLst/>
          </a:prstGeom>
          <a:ln>
            <a:noFill/>
          </a:ln>
          <a:effectLst>
            <a:outerShdw blurRad="292100" dist="139700" dir="2700000" algn="tl" rotWithShape="0">
              <a:srgbClr val="333333">
                <a:alpha val="65000"/>
              </a:srgbClr>
            </a:outerShdw>
          </a:effectLst>
        </p:spPr>
      </p:pic>
      <p:pic>
        <p:nvPicPr>
          <p:cNvPr id="46" name="Picture 45">
            <a:extLst>
              <a:ext uri="{FF2B5EF4-FFF2-40B4-BE49-F238E27FC236}">
                <a16:creationId xmlns:a16="http://schemas.microsoft.com/office/drawing/2014/main" id="{BD4FAFC3-5464-4C1D-B3ED-9056001F16BC}"/>
              </a:ext>
            </a:extLst>
          </p:cNvPr>
          <p:cNvPicPr>
            <a:picLocks noChangeAspect="1"/>
          </p:cNvPicPr>
          <p:nvPr/>
        </p:nvPicPr>
        <p:blipFill rotWithShape="1">
          <a:blip r:embed="rId15">
            <a:extLst>
              <a:ext uri="{28A0092B-C50C-407E-A947-70E740481C1C}">
                <a14:useLocalDpi xmlns:a14="http://schemas.microsoft.com/office/drawing/2010/main" val="0"/>
              </a:ext>
            </a:extLst>
          </a:blip>
          <a:srcRect t="688"/>
          <a:stretch/>
        </p:blipFill>
        <p:spPr>
          <a:xfrm>
            <a:off x="685963" y="2891314"/>
            <a:ext cx="4471617" cy="2579369"/>
          </a:xfrm>
          <a:prstGeom prst="rect">
            <a:avLst/>
          </a:prstGeom>
          <a:ln>
            <a:noFill/>
          </a:ln>
          <a:effectLst>
            <a:outerShdw blurRad="292100" dist="139700" dir="2700000" algn="tl" rotWithShape="0">
              <a:srgbClr val="333333">
                <a:alpha val="65000"/>
              </a:srgbClr>
            </a:outerShdw>
          </a:effectLst>
        </p:spPr>
      </p:pic>
      <p:sp>
        <p:nvSpPr>
          <p:cNvPr id="47" name="TextBox 46">
            <a:extLst>
              <a:ext uri="{FF2B5EF4-FFF2-40B4-BE49-F238E27FC236}">
                <a16:creationId xmlns:a16="http://schemas.microsoft.com/office/drawing/2014/main" id="{E02569F3-65EB-4CBC-AEBB-C32376F452B1}"/>
              </a:ext>
            </a:extLst>
          </p:cNvPr>
          <p:cNvSpPr txBox="1"/>
          <p:nvPr/>
        </p:nvSpPr>
        <p:spPr>
          <a:xfrm>
            <a:off x="-4186074" y="5286018"/>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48" name="Group 47">
            <a:extLst>
              <a:ext uri="{FF2B5EF4-FFF2-40B4-BE49-F238E27FC236}">
                <a16:creationId xmlns:a16="http://schemas.microsoft.com/office/drawing/2014/main" id="{3536D90E-EA83-42FA-AC8D-97A9FBB99458}"/>
              </a:ext>
            </a:extLst>
          </p:cNvPr>
          <p:cNvGrpSpPr/>
          <p:nvPr/>
        </p:nvGrpSpPr>
        <p:grpSpPr>
          <a:xfrm>
            <a:off x="-3465018" y="13406"/>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49" name="Rectangle 48">
              <a:extLst>
                <a:ext uri="{FF2B5EF4-FFF2-40B4-BE49-F238E27FC236}">
                  <a16:creationId xmlns:a16="http://schemas.microsoft.com/office/drawing/2014/main" id="{C69B1028-6B0E-435B-A15D-EE80E06415E9}"/>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0311CBEF-D509-492A-915B-5516CBA51AEA}"/>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1" name="TextBox 50">
            <a:extLst>
              <a:ext uri="{FF2B5EF4-FFF2-40B4-BE49-F238E27FC236}">
                <a16:creationId xmlns:a16="http://schemas.microsoft.com/office/drawing/2014/main" id="{857577BD-7986-42CE-A439-DE79375C463D}"/>
              </a:ext>
            </a:extLst>
          </p:cNvPr>
          <p:cNvSpPr txBox="1"/>
          <p:nvPr/>
        </p:nvSpPr>
        <p:spPr>
          <a:xfrm>
            <a:off x="-5050992" y="467505"/>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52" name="Picture 51">
            <a:extLst>
              <a:ext uri="{FF2B5EF4-FFF2-40B4-BE49-F238E27FC236}">
                <a16:creationId xmlns:a16="http://schemas.microsoft.com/office/drawing/2014/main" id="{1C30B0FB-62C7-41DC-ACAC-353C148421CE}"/>
              </a:ext>
            </a:extLst>
          </p:cNvPr>
          <p:cNvPicPr>
            <a:picLocks noChangeAspect="1"/>
          </p:cNvPicPr>
          <p:nvPr/>
        </p:nvPicPr>
        <p:blipFill rotWithShape="1">
          <a:blip r:embed="rId16">
            <a:extLst>
              <a:ext uri="{28A0092B-C50C-407E-A947-70E740481C1C}">
                <a14:useLocalDpi xmlns:a14="http://schemas.microsoft.com/office/drawing/2010/main" val="0"/>
              </a:ext>
            </a:extLst>
          </a:blip>
          <a:srcRect l="715" t="1608" r="1280"/>
          <a:stretch/>
        </p:blipFill>
        <p:spPr>
          <a:xfrm>
            <a:off x="-5050992" y="1389319"/>
            <a:ext cx="4114800" cy="2548373"/>
          </a:xfrm>
          <a:prstGeom prst="rect">
            <a:avLst/>
          </a:prstGeom>
          <a:ln>
            <a:noFill/>
          </a:ln>
          <a:effectLst>
            <a:outerShdw blurRad="292100" dist="139700" dir="2700000" algn="tl" rotWithShape="0">
              <a:srgbClr val="333333">
                <a:alpha val="65000"/>
              </a:srgbClr>
            </a:outerShdw>
          </a:effectLst>
        </p:spPr>
      </p:pic>
      <p:pic>
        <p:nvPicPr>
          <p:cNvPr id="53" name="Picture 52">
            <a:extLst>
              <a:ext uri="{FF2B5EF4-FFF2-40B4-BE49-F238E27FC236}">
                <a16:creationId xmlns:a16="http://schemas.microsoft.com/office/drawing/2014/main" id="{974C072D-48E5-4E72-816E-02C22210494C}"/>
              </a:ext>
            </a:extLst>
          </p:cNvPr>
          <p:cNvPicPr>
            <a:picLocks noChangeAspect="1"/>
          </p:cNvPicPr>
          <p:nvPr/>
        </p:nvPicPr>
        <p:blipFill rotWithShape="1">
          <a:blip r:embed="rId17">
            <a:extLst>
              <a:ext uri="{28A0092B-C50C-407E-A947-70E740481C1C}">
                <a14:useLocalDpi xmlns:a14="http://schemas.microsoft.com/office/drawing/2010/main" val="0"/>
              </a:ext>
            </a:extLst>
          </a:blip>
          <a:srcRect b="2374"/>
          <a:stretch/>
        </p:blipFill>
        <p:spPr>
          <a:xfrm>
            <a:off x="-455181" y="1389319"/>
            <a:ext cx="4114800" cy="2548373"/>
          </a:xfrm>
          <a:prstGeom prst="rect">
            <a:avLst/>
          </a:prstGeom>
          <a:ln>
            <a:noFill/>
          </a:ln>
          <a:effectLst>
            <a:outerShdw blurRad="292100" dist="139700" dir="2700000" algn="tl" rotWithShape="0">
              <a:srgbClr val="333333">
                <a:alpha val="65000"/>
              </a:srgbClr>
            </a:outerShdw>
          </a:effectLst>
        </p:spPr>
      </p:pic>
      <p:pic>
        <p:nvPicPr>
          <p:cNvPr id="54" name="Picture 53">
            <a:extLst>
              <a:ext uri="{FF2B5EF4-FFF2-40B4-BE49-F238E27FC236}">
                <a16:creationId xmlns:a16="http://schemas.microsoft.com/office/drawing/2014/main" id="{AF562A80-B8F5-4B61-9F4A-4211EB0F7F4D}"/>
              </a:ext>
            </a:extLst>
          </p:cNvPr>
          <p:cNvPicPr>
            <a:picLocks noChangeAspect="1"/>
          </p:cNvPicPr>
          <p:nvPr/>
        </p:nvPicPr>
        <p:blipFill rotWithShape="1">
          <a:blip r:embed="rId18">
            <a:extLst>
              <a:ext uri="{28A0092B-C50C-407E-A947-70E740481C1C}">
                <a14:useLocalDpi xmlns:a14="http://schemas.microsoft.com/office/drawing/2010/main" val="0"/>
              </a:ext>
            </a:extLst>
          </a:blip>
          <a:srcRect l="492"/>
          <a:stretch/>
        </p:blipFill>
        <p:spPr>
          <a:xfrm>
            <a:off x="-2765162" y="4144426"/>
            <a:ext cx="3931920" cy="2613132"/>
          </a:xfrm>
          <a:prstGeom prst="rect">
            <a:avLst/>
          </a:prstGeom>
          <a:ln>
            <a:noFill/>
          </a:ln>
          <a:effectLst>
            <a:outerShdw blurRad="292100" dist="139700" dir="2700000" algn="tl" rotWithShape="0">
              <a:srgbClr val="333333">
                <a:alpha val="65000"/>
              </a:srgbClr>
            </a:outerShdw>
          </a:effectLst>
        </p:spPr>
      </p:pic>
      <p:grpSp>
        <p:nvGrpSpPr>
          <p:cNvPr id="55" name="Group 54">
            <a:extLst>
              <a:ext uri="{FF2B5EF4-FFF2-40B4-BE49-F238E27FC236}">
                <a16:creationId xmlns:a16="http://schemas.microsoft.com/office/drawing/2014/main" id="{AD2C095B-37B3-4210-B8C8-750BCD568F31}"/>
              </a:ext>
            </a:extLst>
          </p:cNvPr>
          <p:cNvGrpSpPr/>
          <p:nvPr/>
        </p:nvGrpSpPr>
        <p:grpSpPr>
          <a:xfrm>
            <a:off x="-3962828" y="23215"/>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56" name="Rectangle 55">
              <a:extLst>
                <a:ext uri="{FF2B5EF4-FFF2-40B4-BE49-F238E27FC236}">
                  <a16:creationId xmlns:a16="http://schemas.microsoft.com/office/drawing/2014/main" id="{FF441AA1-0CD7-48D0-9495-92992D13EEEC}"/>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CDBF8500-972C-4524-8880-69BC4AA94B61}"/>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8" name="TextBox 57">
            <a:extLst>
              <a:ext uri="{FF2B5EF4-FFF2-40B4-BE49-F238E27FC236}">
                <a16:creationId xmlns:a16="http://schemas.microsoft.com/office/drawing/2014/main" id="{702EB8C1-81A1-4B4F-A9E6-25FE70E4E536}"/>
              </a:ext>
            </a:extLst>
          </p:cNvPr>
          <p:cNvSpPr txBox="1"/>
          <p:nvPr/>
        </p:nvSpPr>
        <p:spPr>
          <a:xfrm>
            <a:off x="-5812027" y="339636"/>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59" name="Picture 58">
            <a:extLst>
              <a:ext uri="{FF2B5EF4-FFF2-40B4-BE49-F238E27FC236}">
                <a16:creationId xmlns:a16="http://schemas.microsoft.com/office/drawing/2014/main" id="{01BCE3C7-721A-499B-AC21-9CEEA4EDDAA5}"/>
              </a:ext>
            </a:extLst>
          </p:cNvPr>
          <p:cNvPicPr>
            <a:picLocks noChangeAspect="1"/>
          </p:cNvPicPr>
          <p:nvPr/>
        </p:nvPicPr>
        <p:blipFill rotWithShape="1">
          <a:blip r:embed="rId19">
            <a:extLst>
              <a:ext uri="{28A0092B-C50C-407E-A947-70E740481C1C}">
                <a14:useLocalDpi xmlns:a14="http://schemas.microsoft.com/office/drawing/2010/main" val="0"/>
              </a:ext>
            </a:extLst>
          </a:blip>
          <a:srcRect l="1155"/>
          <a:stretch/>
        </p:blipFill>
        <p:spPr>
          <a:xfrm>
            <a:off x="-5409403" y="1515084"/>
            <a:ext cx="3840480" cy="2396289"/>
          </a:xfrm>
          <a:prstGeom prst="rect">
            <a:avLst/>
          </a:prstGeom>
          <a:ln>
            <a:noFill/>
          </a:ln>
          <a:effectLst>
            <a:outerShdw blurRad="292100" dist="139700" dir="2700000" algn="tl" rotWithShape="0">
              <a:srgbClr val="333333">
                <a:alpha val="65000"/>
              </a:srgbClr>
            </a:outerShdw>
          </a:effectLst>
        </p:spPr>
      </p:pic>
      <p:pic>
        <p:nvPicPr>
          <p:cNvPr id="60" name="Picture 59">
            <a:extLst>
              <a:ext uri="{FF2B5EF4-FFF2-40B4-BE49-F238E27FC236}">
                <a16:creationId xmlns:a16="http://schemas.microsoft.com/office/drawing/2014/main" id="{3AA1FC74-E498-4F4C-8F0E-2E4387B315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2390" y="1515084"/>
            <a:ext cx="3840480" cy="2380275"/>
          </a:xfrm>
          <a:prstGeom prst="rect">
            <a:avLst/>
          </a:prstGeom>
          <a:ln>
            <a:noFill/>
          </a:ln>
          <a:effectLst>
            <a:outerShdw blurRad="292100" dist="139700" dir="2700000" algn="tl" rotWithShape="0">
              <a:srgbClr val="333333">
                <a:alpha val="65000"/>
              </a:srgbClr>
            </a:outerShdw>
          </a:effectLst>
        </p:spPr>
      </p:pic>
      <p:pic>
        <p:nvPicPr>
          <p:cNvPr id="61" name="Picture 60">
            <a:extLst>
              <a:ext uri="{FF2B5EF4-FFF2-40B4-BE49-F238E27FC236}">
                <a16:creationId xmlns:a16="http://schemas.microsoft.com/office/drawing/2014/main" id="{CBB0A573-0B58-41F6-8D21-D00F4DEDCF22}"/>
              </a:ext>
            </a:extLst>
          </p:cNvPr>
          <p:cNvPicPr>
            <a:picLocks noChangeAspect="1"/>
          </p:cNvPicPr>
          <p:nvPr/>
        </p:nvPicPr>
        <p:blipFill rotWithShape="1">
          <a:blip r:embed="rId21">
            <a:extLst>
              <a:ext uri="{28A0092B-C50C-407E-A947-70E740481C1C}">
                <a14:useLocalDpi xmlns:a14="http://schemas.microsoft.com/office/drawing/2010/main" val="0"/>
              </a:ext>
            </a:extLst>
          </a:blip>
          <a:srcRect l="7501" t="662" r="24643" b="662"/>
          <a:stretch/>
        </p:blipFill>
        <p:spPr>
          <a:xfrm>
            <a:off x="-5409403" y="4179303"/>
            <a:ext cx="3840480" cy="2396289"/>
          </a:xfrm>
          <a:prstGeom prst="rect">
            <a:avLst/>
          </a:prstGeom>
          <a:ln>
            <a:noFill/>
          </a:ln>
          <a:effectLst>
            <a:outerShdw blurRad="292100" dist="139700" dir="2700000" algn="tl" rotWithShape="0">
              <a:srgbClr val="333333">
                <a:alpha val="65000"/>
              </a:srgbClr>
            </a:outerShdw>
          </a:effectLst>
        </p:spPr>
      </p:pic>
      <p:pic>
        <p:nvPicPr>
          <p:cNvPr id="62" name="Picture 61">
            <a:extLst>
              <a:ext uri="{FF2B5EF4-FFF2-40B4-BE49-F238E27FC236}">
                <a16:creationId xmlns:a16="http://schemas.microsoft.com/office/drawing/2014/main" id="{44DB0DC3-C86C-4376-A2BD-DDFBFF94CCC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2390" y="4195317"/>
            <a:ext cx="3840480" cy="2380275"/>
          </a:xfrm>
          <a:prstGeom prst="rect">
            <a:avLst/>
          </a:prstGeom>
          <a:ln>
            <a:noFill/>
          </a:ln>
          <a:effectLst>
            <a:outerShdw blurRad="292100" dist="139700" dir="2700000" algn="tl" rotWithShape="0">
              <a:srgbClr val="333333">
                <a:alpha val="65000"/>
              </a:srgbClr>
            </a:outerShdw>
          </a:effectLst>
        </p:spPr>
      </p:pic>
      <p:grpSp>
        <p:nvGrpSpPr>
          <p:cNvPr id="63" name="Group 62">
            <a:extLst>
              <a:ext uri="{FF2B5EF4-FFF2-40B4-BE49-F238E27FC236}">
                <a16:creationId xmlns:a16="http://schemas.microsoft.com/office/drawing/2014/main" id="{1E6C8E2D-4E21-416C-89D8-7B28C3F5FEB3}"/>
              </a:ext>
            </a:extLst>
          </p:cNvPr>
          <p:cNvGrpSpPr/>
          <p:nvPr/>
        </p:nvGrpSpPr>
        <p:grpSpPr>
          <a:xfrm>
            <a:off x="-4533626" y="23215"/>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64" name="Rectangle 63">
              <a:extLst>
                <a:ext uri="{FF2B5EF4-FFF2-40B4-BE49-F238E27FC236}">
                  <a16:creationId xmlns:a16="http://schemas.microsoft.com/office/drawing/2014/main" id="{38D72EA7-94C6-49E5-AA8B-B415ACA84A1F}"/>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65" name="Rectangle: Rounded Corners 64">
              <a:extLst>
                <a:ext uri="{FF2B5EF4-FFF2-40B4-BE49-F238E27FC236}">
                  <a16:creationId xmlns:a16="http://schemas.microsoft.com/office/drawing/2014/main" id="{1454BDFE-4D32-4BDA-984C-CDF1D3F03B89}"/>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66" name="TextBox 65">
            <a:extLst>
              <a:ext uri="{FF2B5EF4-FFF2-40B4-BE49-F238E27FC236}">
                <a16:creationId xmlns:a16="http://schemas.microsoft.com/office/drawing/2014/main" id="{6A5659FB-2604-436D-ACB5-E9E73E45E653}"/>
              </a:ext>
            </a:extLst>
          </p:cNvPr>
          <p:cNvSpPr txBox="1"/>
          <p:nvPr/>
        </p:nvSpPr>
        <p:spPr>
          <a:xfrm>
            <a:off x="-6639647" y="492035"/>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67" name="Picture 66">
            <a:extLst>
              <a:ext uri="{FF2B5EF4-FFF2-40B4-BE49-F238E27FC236}">
                <a16:creationId xmlns:a16="http://schemas.microsoft.com/office/drawing/2014/main" id="{0A5E19C7-76B5-43C5-9818-85DE0E415623}"/>
              </a:ext>
            </a:extLst>
          </p:cNvPr>
          <p:cNvPicPr>
            <a:picLocks noChangeAspect="1"/>
          </p:cNvPicPr>
          <p:nvPr/>
        </p:nvPicPr>
        <p:blipFill rotWithShape="1">
          <a:blip r:embed="rId23">
            <a:extLst>
              <a:ext uri="{28A0092B-C50C-407E-A947-70E740481C1C}">
                <a14:useLocalDpi xmlns:a14="http://schemas.microsoft.com/office/drawing/2010/main" val="0"/>
              </a:ext>
            </a:extLst>
          </a:blip>
          <a:srcRect l="1183" r="-1" b="1480"/>
          <a:stretch/>
        </p:blipFill>
        <p:spPr>
          <a:xfrm>
            <a:off x="-6504310" y="1851188"/>
            <a:ext cx="4572000" cy="2846221"/>
          </a:xfrm>
          <a:prstGeom prst="rect">
            <a:avLst/>
          </a:prstGeom>
          <a:ln>
            <a:noFill/>
          </a:ln>
          <a:effectLst>
            <a:outerShdw blurRad="292100" dist="139700" dir="2700000" algn="tl" rotWithShape="0">
              <a:srgbClr val="333333">
                <a:alpha val="65000"/>
              </a:srgbClr>
            </a:outerShdw>
          </a:effectLst>
        </p:spPr>
      </p:pic>
      <p:sp>
        <p:nvSpPr>
          <p:cNvPr id="68" name="TextBox 67">
            <a:extLst>
              <a:ext uri="{FF2B5EF4-FFF2-40B4-BE49-F238E27FC236}">
                <a16:creationId xmlns:a16="http://schemas.microsoft.com/office/drawing/2014/main" id="{F24276B0-B7DB-4E16-889E-9F9FD3EB037C}"/>
              </a:ext>
            </a:extLst>
          </p:cNvPr>
          <p:cNvSpPr txBox="1"/>
          <p:nvPr/>
        </p:nvSpPr>
        <p:spPr>
          <a:xfrm>
            <a:off x="-6504310" y="5697537"/>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69" name="Expense Tracker">
            <a:hlinkClick r:id="" action="ppaction://media"/>
            <a:extLst>
              <a:ext uri="{FF2B5EF4-FFF2-40B4-BE49-F238E27FC236}">
                <a16:creationId xmlns:a16="http://schemas.microsoft.com/office/drawing/2014/main" id="{C051793C-4839-40DB-879E-583E5489DC3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4"/>
          <a:srcRect l="2965" r="6675"/>
          <a:stretch/>
        </p:blipFill>
        <p:spPr>
          <a:xfrm>
            <a:off x="-1639023" y="1851189"/>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70" name="Group 69">
            <a:extLst>
              <a:ext uri="{FF2B5EF4-FFF2-40B4-BE49-F238E27FC236}">
                <a16:creationId xmlns:a16="http://schemas.microsoft.com/office/drawing/2014/main" id="{E1584BE6-EE99-418B-BF21-296CB2C87573}"/>
              </a:ext>
            </a:extLst>
          </p:cNvPr>
          <p:cNvGrpSpPr/>
          <p:nvPr/>
        </p:nvGrpSpPr>
        <p:grpSpPr>
          <a:xfrm>
            <a:off x="-5024166" y="34547"/>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C57EF6DC-41A1-434C-BB28-0D4EC9FD22B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6BCB0A15-3BC2-442E-8F5A-854D987F9E20}"/>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73" name="TextBox 72">
            <a:extLst>
              <a:ext uri="{FF2B5EF4-FFF2-40B4-BE49-F238E27FC236}">
                <a16:creationId xmlns:a16="http://schemas.microsoft.com/office/drawing/2014/main" id="{20E2D27D-3C57-4070-8745-5FE173DBB4E1}"/>
              </a:ext>
            </a:extLst>
          </p:cNvPr>
          <p:cNvSpPr txBox="1"/>
          <p:nvPr/>
        </p:nvSpPr>
        <p:spPr>
          <a:xfrm>
            <a:off x="-7456930" y="254008"/>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74" name="TextBox 73">
            <a:extLst>
              <a:ext uri="{FF2B5EF4-FFF2-40B4-BE49-F238E27FC236}">
                <a16:creationId xmlns:a16="http://schemas.microsoft.com/office/drawing/2014/main" id="{E3B28C19-0F55-4968-9CDE-BF1F608C2C70}"/>
              </a:ext>
            </a:extLst>
          </p:cNvPr>
          <p:cNvSpPr txBox="1"/>
          <p:nvPr/>
        </p:nvSpPr>
        <p:spPr>
          <a:xfrm>
            <a:off x="-7456929" y="1792891"/>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75" name="Group 74">
            <a:extLst>
              <a:ext uri="{FF2B5EF4-FFF2-40B4-BE49-F238E27FC236}">
                <a16:creationId xmlns:a16="http://schemas.microsoft.com/office/drawing/2014/main" id="{B362C553-E34E-4601-BE93-FB9E096FECA0}"/>
              </a:ext>
            </a:extLst>
          </p:cNvPr>
          <p:cNvGrpSpPr/>
          <p:nvPr/>
        </p:nvGrpSpPr>
        <p:grpSpPr>
          <a:xfrm>
            <a:off x="-5517892" y="40079"/>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76" name="Rectangle 75">
              <a:extLst>
                <a:ext uri="{FF2B5EF4-FFF2-40B4-BE49-F238E27FC236}">
                  <a16:creationId xmlns:a16="http://schemas.microsoft.com/office/drawing/2014/main" id="{BBEF0438-0DC7-4FB3-BB88-2119CA67F22F}"/>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96743793-4157-458F-BBC0-21F20488F0F5}"/>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78" name="TextBox 77">
            <a:extLst>
              <a:ext uri="{FF2B5EF4-FFF2-40B4-BE49-F238E27FC236}">
                <a16:creationId xmlns:a16="http://schemas.microsoft.com/office/drawing/2014/main" id="{DFAE3567-3ED3-494E-8B64-E7481E07AD3E}"/>
              </a:ext>
            </a:extLst>
          </p:cNvPr>
          <p:cNvSpPr txBox="1"/>
          <p:nvPr/>
        </p:nvSpPr>
        <p:spPr>
          <a:xfrm>
            <a:off x="-8240391" y="518220"/>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79" name="TextBox 78">
            <a:extLst>
              <a:ext uri="{FF2B5EF4-FFF2-40B4-BE49-F238E27FC236}">
                <a16:creationId xmlns:a16="http://schemas.microsoft.com/office/drawing/2014/main" id="{AC9CD824-8946-4565-B66C-9E7B5492A6D4}"/>
              </a:ext>
            </a:extLst>
          </p:cNvPr>
          <p:cNvSpPr txBox="1"/>
          <p:nvPr/>
        </p:nvSpPr>
        <p:spPr>
          <a:xfrm>
            <a:off x="-8240391" y="2745308"/>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80" name="Group 79">
            <a:extLst>
              <a:ext uri="{FF2B5EF4-FFF2-40B4-BE49-F238E27FC236}">
                <a16:creationId xmlns:a16="http://schemas.microsoft.com/office/drawing/2014/main" id="{4C994F02-B531-45B1-8064-B9E4A49C8441}"/>
              </a:ext>
            </a:extLst>
          </p:cNvPr>
          <p:cNvGrpSpPr/>
          <p:nvPr/>
        </p:nvGrpSpPr>
        <p:grpSpPr>
          <a:xfrm>
            <a:off x="-6029392" y="9213"/>
            <a:ext cx="12153257" cy="6857999"/>
            <a:chOff x="-2881313" y="-1"/>
            <a:chExt cx="10489550" cy="6857999"/>
          </a:xfrm>
          <a:solidFill>
            <a:srgbClr val="D4B9E9"/>
          </a:solidFill>
          <a:effectLst>
            <a:outerShdw blurRad="254000" dist="88900" algn="l" rotWithShape="0">
              <a:prstClr val="black">
                <a:alpha val="51000"/>
              </a:prstClr>
            </a:outerShdw>
          </a:effectLst>
        </p:grpSpPr>
        <p:sp>
          <p:nvSpPr>
            <p:cNvPr id="81" name="Rectangle 80">
              <a:extLst>
                <a:ext uri="{FF2B5EF4-FFF2-40B4-BE49-F238E27FC236}">
                  <a16:creationId xmlns:a16="http://schemas.microsoft.com/office/drawing/2014/main" id="{A905D0FC-A4C4-4C78-8470-B57791D6948E}"/>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2" name="Rectangle: Rounded Corners 81">
              <a:extLst>
                <a:ext uri="{FF2B5EF4-FFF2-40B4-BE49-F238E27FC236}">
                  <a16:creationId xmlns:a16="http://schemas.microsoft.com/office/drawing/2014/main" id="{5456E991-41B5-4DEC-8A17-C704C871027A}"/>
                </a:ext>
              </a:extLst>
            </p:cNvPr>
            <p:cNvSpPr/>
            <p:nvPr/>
          </p:nvSpPr>
          <p:spPr>
            <a:xfrm rot="5400000">
              <a:off x="6979587" y="438250"/>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83" name="Group 82">
            <a:extLst>
              <a:ext uri="{FF2B5EF4-FFF2-40B4-BE49-F238E27FC236}">
                <a16:creationId xmlns:a16="http://schemas.microsoft.com/office/drawing/2014/main" id="{0819DDFA-F760-4748-9B82-FA7304DA2F36}"/>
              </a:ext>
            </a:extLst>
          </p:cNvPr>
          <p:cNvGrpSpPr/>
          <p:nvPr/>
        </p:nvGrpSpPr>
        <p:grpSpPr>
          <a:xfrm>
            <a:off x="-6648742" y="27408"/>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84" name="Rectangle 83">
              <a:extLst>
                <a:ext uri="{FF2B5EF4-FFF2-40B4-BE49-F238E27FC236}">
                  <a16:creationId xmlns:a16="http://schemas.microsoft.com/office/drawing/2014/main" id="{0FBB78E5-C23E-449C-84D2-45C485755FA9}"/>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5" name="Rectangle: Rounded Corners 84">
              <a:extLst>
                <a:ext uri="{FF2B5EF4-FFF2-40B4-BE49-F238E27FC236}">
                  <a16:creationId xmlns:a16="http://schemas.microsoft.com/office/drawing/2014/main" id="{20D1FC07-F58B-4AEC-97ED-35935B235834}"/>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86" name="TextBox 85">
            <a:extLst>
              <a:ext uri="{FF2B5EF4-FFF2-40B4-BE49-F238E27FC236}">
                <a16:creationId xmlns:a16="http://schemas.microsoft.com/office/drawing/2014/main" id="{C5651FB3-03A1-46F2-BFFE-A2D3FA4E9055}"/>
              </a:ext>
            </a:extLst>
          </p:cNvPr>
          <p:cNvSpPr txBox="1"/>
          <p:nvPr/>
        </p:nvSpPr>
        <p:spPr>
          <a:xfrm>
            <a:off x="4958380" y="130468"/>
            <a:ext cx="565054" cy="584775"/>
          </a:xfrm>
          <a:prstGeom prst="rect">
            <a:avLst/>
          </a:prstGeom>
          <a:noFill/>
        </p:spPr>
        <p:txBody>
          <a:bodyPr wrap="square" rtlCol="0">
            <a:spAutoFit/>
          </a:bodyPr>
          <a:lstStyle/>
          <a:p>
            <a:r>
              <a:rPr lang="en-US" sz="3200" dirty="0">
                <a:latin typeface="Comic Sans MS" panose="030F0702030302020204" pitchFamily="66" charset="0"/>
              </a:rPr>
              <a:t>E</a:t>
            </a:r>
          </a:p>
        </p:txBody>
      </p:sp>
      <p:sp>
        <p:nvSpPr>
          <p:cNvPr id="87" name="TextBox 86">
            <a:extLst>
              <a:ext uri="{FF2B5EF4-FFF2-40B4-BE49-F238E27FC236}">
                <a16:creationId xmlns:a16="http://schemas.microsoft.com/office/drawing/2014/main" id="{23E0B1E7-A0BA-4A8D-805E-70FD9D20945F}"/>
              </a:ext>
            </a:extLst>
          </p:cNvPr>
          <p:cNvSpPr txBox="1"/>
          <p:nvPr/>
        </p:nvSpPr>
        <p:spPr>
          <a:xfrm>
            <a:off x="5644536" y="593456"/>
            <a:ext cx="565054" cy="584775"/>
          </a:xfrm>
          <a:prstGeom prst="rect">
            <a:avLst/>
          </a:prstGeom>
          <a:noFill/>
        </p:spPr>
        <p:txBody>
          <a:bodyPr wrap="square" rtlCol="0">
            <a:spAutoFit/>
          </a:bodyPr>
          <a:lstStyle/>
          <a:p>
            <a:r>
              <a:rPr lang="en-US" sz="3200" dirty="0">
                <a:latin typeface="Comic Sans MS" panose="030F0702030302020204" pitchFamily="66" charset="0"/>
              </a:rPr>
              <a:t>X</a:t>
            </a:r>
          </a:p>
        </p:txBody>
      </p:sp>
      <p:sp>
        <p:nvSpPr>
          <p:cNvPr id="88" name="TextBox 87">
            <a:extLst>
              <a:ext uri="{FF2B5EF4-FFF2-40B4-BE49-F238E27FC236}">
                <a16:creationId xmlns:a16="http://schemas.microsoft.com/office/drawing/2014/main" id="{75F06675-66C5-44A8-9831-537062008F6A}"/>
              </a:ext>
            </a:extLst>
          </p:cNvPr>
          <p:cNvSpPr txBox="1"/>
          <p:nvPr/>
        </p:nvSpPr>
        <p:spPr>
          <a:xfrm>
            <a:off x="6202991" y="942420"/>
            <a:ext cx="581047" cy="584775"/>
          </a:xfrm>
          <a:prstGeom prst="rect">
            <a:avLst/>
          </a:prstGeom>
          <a:noFill/>
        </p:spPr>
        <p:txBody>
          <a:bodyPr wrap="square" rtlCol="0">
            <a:spAutoFit/>
          </a:bodyPr>
          <a:lstStyle/>
          <a:p>
            <a:r>
              <a:rPr lang="en-US" sz="3200" dirty="0">
                <a:latin typeface="Comic Sans MS" panose="030F0702030302020204" pitchFamily="66" charset="0"/>
              </a:rPr>
              <a:t>P</a:t>
            </a:r>
          </a:p>
        </p:txBody>
      </p:sp>
      <p:sp>
        <p:nvSpPr>
          <p:cNvPr id="89" name="TextBox 88">
            <a:extLst>
              <a:ext uri="{FF2B5EF4-FFF2-40B4-BE49-F238E27FC236}">
                <a16:creationId xmlns:a16="http://schemas.microsoft.com/office/drawing/2014/main" id="{4B0F6EB0-04ED-4A02-A8AB-613172E7A167}"/>
              </a:ext>
            </a:extLst>
          </p:cNvPr>
          <p:cNvSpPr txBox="1"/>
          <p:nvPr/>
        </p:nvSpPr>
        <p:spPr>
          <a:xfrm>
            <a:off x="6675323" y="1404715"/>
            <a:ext cx="565054" cy="584775"/>
          </a:xfrm>
          <a:prstGeom prst="rect">
            <a:avLst/>
          </a:prstGeom>
          <a:noFill/>
        </p:spPr>
        <p:txBody>
          <a:bodyPr wrap="square" rtlCol="0">
            <a:spAutoFit/>
          </a:bodyPr>
          <a:lstStyle/>
          <a:p>
            <a:r>
              <a:rPr lang="en-US" sz="3200" dirty="0">
                <a:latin typeface="Comic Sans MS" panose="030F0702030302020204" pitchFamily="66" charset="0"/>
              </a:rPr>
              <a:t>E</a:t>
            </a:r>
          </a:p>
        </p:txBody>
      </p:sp>
      <p:sp>
        <p:nvSpPr>
          <p:cNvPr id="90" name="TextBox 89">
            <a:extLst>
              <a:ext uri="{FF2B5EF4-FFF2-40B4-BE49-F238E27FC236}">
                <a16:creationId xmlns:a16="http://schemas.microsoft.com/office/drawing/2014/main" id="{8D3942F9-724F-47EA-AD95-6B806B3A7090}"/>
              </a:ext>
            </a:extLst>
          </p:cNvPr>
          <p:cNvSpPr txBox="1"/>
          <p:nvPr/>
        </p:nvSpPr>
        <p:spPr>
          <a:xfrm>
            <a:off x="7209716" y="1799258"/>
            <a:ext cx="565054" cy="584775"/>
          </a:xfrm>
          <a:prstGeom prst="rect">
            <a:avLst/>
          </a:prstGeom>
          <a:noFill/>
        </p:spPr>
        <p:txBody>
          <a:bodyPr wrap="square" rtlCol="0">
            <a:spAutoFit/>
          </a:bodyPr>
          <a:lstStyle/>
          <a:p>
            <a:r>
              <a:rPr lang="en-US" sz="3200" dirty="0">
                <a:latin typeface="Comic Sans MS" panose="030F0702030302020204" pitchFamily="66" charset="0"/>
              </a:rPr>
              <a:t>N</a:t>
            </a:r>
          </a:p>
        </p:txBody>
      </p:sp>
      <p:sp>
        <p:nvSpPr>
          <p:cNvPr id="91" name="TextBox 90">
            <a:extLst>
              <a:ext uri="{FF2B5EF4-FFF2-40B4-BE49-F238E27FC236}">
                <a16:creationId xmlns:a16="http://schemas.microsoft.com/office/drawing/2014/main" id="{1468E818-8CFC-4FCD-A732-7120E38B6A5F}"/>
              </a:ext>
            </a:extLst>
          </p:cNvPr>
          <p:cNvSpPr txBox="1"/>
          <p:nvPr/>
        </p:nvSpPr>
        <p:spPr>
          <a:xfrm>
            <a:off x="7766242" y="2011911"/>
            <a:ext cx="482754" cy="584775"/>
          </a:xfrm>
          <a:prstGeom prst="rect">
            <a:avLst/>
          </a:prstGeom>
          <a:noFill/>
        </p:spPr>
        <p:txBody>
          <a:bodyPr wrap="square" rtlCol="0">
            <a:spAutoFit/>
          </a:bodyPr>
          <a:lstStyle/>
          <a:p>
            <a:r>
              <a:rPr lang="en-US" sz="3200" dirty="0">
                <a:latin typeface="Comic Sans MS" panose="030F0702030302020204" pitchFamily="66" charset="0"/>
              </a:rPr>
              <a:t>S</a:t>
            </a:r>
          </a:p>
        </p:txBody>
      </p:sp>
      <p:sp>
        <p:nvSpPr>
          <p:cNvPr id="92" name="TextBox 91">
            <a:extLst>
              <a:ext uri="{FF2B5EF4-FFF2-40B4-BE49-F238E27FC236}">
                <a16:creationId xmlns:a16="http://schemas.microsoft.com/office/drawing/2014/main" id="{B7C6BD2B-5332-4620-A565-D37429B2EBBC}"/>
              </a:ext>
            </a:extLst>
          </p:cNvPr>
          <p:cNvSpPr txBox="1"/>
          <p:nvPr/>
        </p:nvSpPr>
        <p:spPr>
          <a:xfrm>
            <a:off x="8261982" y="2367233"/>
            <a:ext cx="565054" cy="584775"/>
          </a:xfrm>
          <a:prstGeom prst="rect">
            <a:avLst/>
          </a:prstGeom>
          <a:noFill/>
        </p:spPr>
        <p:txBody>
          <a:bodyPr wrap="square" rtlCol="0">
            <a:spAutoFit/>
          </a:bodyPr>
          <a:lstStyle/>
          <a:p>
            <a:r>
              <a:rPr lang="en-US" sz="3200" dirty="0">
                <a:latin typeface="Comic Sans MS" panose="030F0702030302020204" pitchFamily="66" charset="0"/>
              </a:rPr>
              <a:t>E</a:t>
            </a:r>
          </a:p>
        </p:txBody>
      </p:sp>
      <p:sp>
        <p:nvSpPr>
          <p:cNvPr id="93" name="TextBox 92">
            <a:extLst>
              <a:ext uri="{FF2B5EF4-FFF2-40B4-BE49-F238E27FC236}">
                <a16:creationId xmlns:a16="http://schemas.microsoft.com/office/drawing/2014/main" id="{544EE581-ED95-4389-969B-2A4A1FC76481}"/>
              </a:ext>
            </a:extLst>
          </p:cNvPr>
          <p:cNvSpPr txBox="1"/>
          <p:nvPr/>
        </p:nvSpPr>
        <p:spPr>
          <a:xfrm>
            <a:off x="8795660" y="2811513"/>
            <a:ext cx="565054" cy="584775"/>
          </a:xfrm>
          <a:prstGeom prst="rect">
            <a:avLst/>
          </a:prstGeom>
          <a:noFill/>
        </p:spPr>
        <p:txBody>
          <a:bodyPr wrap="square" rtlCol="0">
            <a:spAutoFit/>
          </a:bodyPr>
          <a:lstStyle/>
          <a:p>
            <a:r>
              <a:rPr lang="en-US" sz="3200" dirty="0">
                <a:latin typeface="Comic Sans MS" panose="030F0702030302020204" pitchFamily="66" charset="0"/>
              </a:rPr>
              <a:t>T</a:t>
            </a:r>
          </a:p>
        </p:txBody>
      </p:sp>
      <p:sp>
        <p:nvSpPr>
          <p:cNvPr id="94" name="TextBox 93">
            <a:extLst>
              <a:ext uri="{FF2B5EF4-FFF2-40B4-BE49-F238E27FC236}">
                <a16:creationId xmlns:a16="http://schemas.microsoft.com/office/drawing/2014/main" id="{7DC32C0A-954F-471A-BAD7-9F3E94579EF1}"/>
              </a:ext>
            </a:extLst>
          </p:cNvPr>
          <p:cNvSpPr txBox="1"/>
          <p:nvPr/>
        </p:nvSpPr>
        <p:spPr>
          <a:xfrm>
            <a:off x="9261144" y="3166278"/>
            <a:ext cx="565054" cy="584775"/>
          </a:xfrm>
          <a:prstGeom prst="rect">
            <a:avLst/>
          </a:prstGeom>
          <a:noFill/>
        </p:spPr>
        <p:txBody>
          <a:bodyPr wrap="square" rtlCol="0">
            <a:spAutoFit/>
          </a:bodyPr>
          <a:lstStyle/>
          <a:p>
            <a:r>
              <a:rPr lang="en-US" sz="3200" dirty="0">
                <a:latin typeface="Comic Sans MS" panose="030F0702030302020204" pitchFamily="66" charset="0"/>
              </a:rPr>
              <a:t>R</a:t>
            </a:r>
          </a:p>
        </p:txBody>
      </p:sp>
      <p:sp>
        <p:nvSpPr>
          <p:cNvPr id="95" name="TextBox 94">
            <a:extLst>
              <a:ext uri="{FF2B5EF4-FFF2-40B4-BE49-F238E27FC236}">
                <a16:creationId xmlns:a16="http://schemas.microsoft.com/office/drawing/2014/main" id="{8800D9CB-8432-47C4-9CCC-525F90372108}"/>
              </a:ext>
            </a:extLst>
          </p:cNvPr>
          <p:cNvSpPr txBox="1"/>
          <p:nvPr/>
        </p:nvSpPr>
        <p:spPr>
          <a:xfrm>
            <a:off x="9758180" y="3382631"/>
            <a:ext cx="565054" cy="584775"/>
          </a:xfrm>
          <a:prstGeom prst="rect">
            <a:avLst/>
          </a:prstGeom>
          <a:noFill/>
        </p:spPr>
        <p:txBody>
          <a:bodyPr wrap="square" rtlCol="0">
            <a:spAutoFit/>
          </a:bodyPr>
          <a:lstStyle/>
          <a:p>
            <a:r>
              <a:rPr lang="en-US" sz="3200" dirty="0">
                <a:latin typeface="Comic Sans MS" panose="030F0702030302020204" pitchFamily="66" charset="0"/>
              </a:rPr>
              <a:t>A</a:t>
            </a:r>
          </a:p>
        </p:txBody>
      </p:sp>
      <p:sp>
        <p:nvSpPr>
          <p:cNvPr id="96" name="TextBox 95">
            <a:extLst>
              <a:ext uri="{FF2B5EF4-FFF2-40B4-BE49-F238E27FC236}">
                <a16:creationId xmlns:a16="http://schemas.microsoft.com/office/drawing/2014/main" id="{4D3D6C38-4991-464A-A5D9-3166E4BEA766}"/>
              </a:ext>
            </a:extLst>
          </p:cNvPr>
          <p:cNvSpPr txBox="1"/>
          <p:nvPr/>
        </p:nvSpPr>
        <p:spPr>
          <a:xfrm>
            <a:off x="10293934" y="3621320"/>
            <a:ext cx="475505" cy="584775"/>
          </a:xfrm>
          <a:prstGeom prst="rect">
            <a:avLst/>
          </a:prstGeom>
          <a:noFill/>
        </p:spPr>
        <p:txBody>
          <a:bodyPr wrap="square" rtlCol="0">
            <a:spAutoFit/>
          </a:bodyPr>
          <a:lstStyle/>
          <a:p>
            <a:r>
              <a:rPr lang="en-US" sz="3200" dirty="0">
                <a:latin typeface="Comic Sans MS" panose="030F0702030302020204" pitchFamily="66" charset="0"/>
              </a:rPr>
              <a:t>C</a:t>
            </a:r>
          </a:p>
        </p:txBody>
      </p:sp>
      <p:sp>
        <p:nvSpPr>
          <p:cNvPr id="97" name="TextBox 96">
            <a:extLst>
              <a:ext uri="{FF2B5EF4-FFF2-40B4-BE49-F238E27FC236}">
                <a16:creationId xmlns:a16="http://schemas.microsoft.com/office/drawing/2014/main" id="{326E151E-FFFF-4C47-97B8-10E9EF3A1FE9}"/>
              </a:ext>
            </a:extLst>
          </p:cNvPr>
          <p:cNvSpPr txBox="1"/>
          <p:nvPr/>
        </p:nvSpPr>
        <p:spPr>
          <a:xfrm>
            <a:off x="10791126" y="3886915"/>
            <a:ext cx="565054" cy="584775"/>
          </a:xfrm>
          <a:prstGeom prst="rect">
            <a:avLst/>
          </a:prstGeom>
          <a:noFill/>
        </p:spPr>
        <p:txBody>
          <a:bodyPr wrap="square" rtlCol="0">
            <a:spAutoFit/>
          </a:bodyPr>
          <a:lstStyle/>
          <a:p>
            <a:r>
              <a:rPr lang="en-US" sz="3200" dirty="0">
                <a:latin typeface="Comic Sans MS" panose="030F0702030302020204" pitchFamily="66" charset="0"/>
              </a:rPr>
              <a:t>K</a:t>
            </a:r>
          </a:p>
        </p:txBody>
      </p:sp>
      <p:sp>
        <p:nvSpPr>
          <p:cNvPr id="98" name="TextBox 97">
            <a:extLst>
              <a:ext uri="{FF2B5EF4-FFF2-40B4-BE49-F238E27FC236}">
                <a16:creationId xmlns:a16="http://schemas.microsoft.com/office/drawing/2014/main" id="{2B2C23A8-6EF8-419F-B630-3245030D0E3B}"/>
              </a:ext>
            </a:extLst>
          </p:cNvPr>
          <p:cNvSpPr txBox="1"/>
          <p:nvPr/>
        </p:nvSpPr>
        <p:spPr>
          <a:xfrm>
            <a:off x="11337578" y="4052184"/>
            <a:ext cx="565054" cy="830997"/>
          </a:xfrm>
          <a:prstGeom prst="rect">
            <a:avLst/>
          </a:prstGeom>
          <a:noFill/>
        </p:spPr>
        <p:txBody>
          <a:bodyPr wrap="square" rtlCol="0">
            <a:spAutoFit/>
          </a:bodyPr>
          <a:lstStyle/>
          <a:p>
            <a:r>
              <a:rPr lang="en-US" sz="2400" dirty="0">
                <a:latin typeface="Comic Sans MS" panose="030F0702030302020204" pitchFamily="66" charset="0"/>
              </a:rPr>
              <a:t>ER</a:t>
            </a:r>
          </a:p>
        </p:txBody>
      </p:sp>
    </p:spTree>
    <p:extLst>
      <p:ext uri="{BB962C8B-B14F-4D97-AF65-F5344CB8AC3E}">
        <p14:creationId xmlns:p14="http://schemas.microsoft.com/office/powerpoint/2010/main" val="7645539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9"/>
                                        </p:tgtEl>
                                      </p:cBhvr>
                                    </p:cmd>
                                  </p:childTnLst>
                                </p:cTn>
                              </p:par>
                            </p:childTnLst>
                          </p:cTn>
                        </p:par>
                      </p:childTnLst>
                    </p:cTn>
                  </p:par>
                </p:childTnLst>
              </p:cTn>
              <p:nextCondLst>
                <p:cond evt="onClick" delay="0">
                  <p:tgtEl>
                    <p:spTgt spid="69"/>
                  </p:tgtEl>
                </p:cond>
              </p:nextCondLst>
            </p:seq>
            <p:video>
              <p:cMediaNode vol="100000">
                <p:cTn id="12" fill="hold" display="0">
                  <p:stCondLst>
                    <p:cond delay="indefinite"/>
                  </p:stCondLst>
                </p:cTn>
                <p:tgtEl>
                  <p:spTgt spid="6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8348885" y="1533"/>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8949111" y="48936"/>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9388485" y="78033"/>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9856517" y="65289"/>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10376963" y="85590"/>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10896400" y="95557"/>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11372697" y="8502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11979378" y="72121"/>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12430238" y="58498"/>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2932153" y="91061"/>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3415396" y="59250"/>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4018573" y="76617"/>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42" name="TextBox 141">
            <a:extLst>
              <a:ext uri="{FF2B5EF4-FFF2-40B4-BE49-F238E27FC236}">
                <a16:creationId xmlns:a16="http://schemas.microsoft.com/office/drawing/2014/main" id="{5F22731A-D4BD-4B2C-893A-9F764A1C1021}"/>
              </a:ext>
            </a:extLst>
          </p:cNvPr>
          <p:cNvSpPr txBox="1"/>
          <p:nvPr/>
        </p:nvSpPr>
        <p:spPr>
          <a:xfrm>
            <a:off x="3910898" y="710908"/>
            <a:ext cx="7160846"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146" name="TextBox 145">
            <a:extLst>
              <a:ext uri="{FF2B5EF4-FFF2-40B4-BE49-F238E27FC236}">
                <a16:creationId xmlns:a16="http://schemas.microsoft.com/office/drawing/2014/main" id="{C4F5FD75-ED43-4F4A-9CD2-B634CD0808B3}"/>
              </a:ext>
            </a:extLst>
          </p:cNvPr>
          <p:cNvSpPr txBox="1"/>
          <p:nvPr/>
        </p:nvSpPr>
        <p:spPr>
          <a:xfrm>
            <a:off x="4081055" y="2135181"/>
            <a:ext cx="6955226" cy="3416320"/>
          </a:xfrm>
          <a:prstGeom prst="rect">
            <a:avLst/>
          </a:prstGeom>
          <a:noFill/>
        </p:spPr>
        <p:txBody>
          <a:bodyPr wrap="square">
            <a:spAutoFit/>
          </a:bodyPr>
          <a:lstStyle/>
          <a:p>
            <a:pPr marL="0" indent="0">
              <a:buFont typeface="Arial" panose="020B0604020202020204" pitchFamily="34" charset="0"/>
              <a:buNone/>
            </a:pPr>
            <a:r>
              <a:rPr lang="en-SG" sz="1800" u="sng" dirty="0">
                <a:solidFill>
                  <a:schemeClr val="accent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spTree>
    <p:extLst>
      <p:ext uri="{BB962C8B-B14F-4D97-AF65-F5344CB8AC3E}">
        <p14:creationId xmlns:p14="http://schemas.microsoft.com/office/powerpoint/2010/main" val="608770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245718" y="26211"/>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8949111" y="48936"/>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9388485" y="78033"/>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9856517" y="65289"/>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10376963" y="85590"/>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10896400" y="95557"/>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11372697" y="8502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11979378" y="72121"/>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12430238" y="58498"/>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2932153" y="91061"/>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3415396" y="59250"/>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4018573" y="76617"/>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87" name="TextBox 86">
            <a:extLst>
              <a:ext uri="{FF2B5EF4-FFF2-40B4-BE49-F238E27FC236}">
                <a16:creationId xmlns:a16="http://schemas.microsoft.com/office/drawing/2014/main" id="{55469232-49AF-4BBF-A936-A2507B136209}"/>
              </a:ext>
            </a:extLst>
          </p:cNvPr>
          <p:cNvSpPr txBox="1"/>
          <p:nvPr/>
        </p:nvSpPr>
        <p:spPr>
          <a:xfrm>
            <a:off x="3299405" y="132880"/>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88" name="TextBox 87">
            <a:extLst>
              <a:ext uri="{FF2B5EF4-FFF2-40B4-BE49-F238E27FC236}">
                <a16:creationId xmlns:a16="http://schemas.microsoft.com/office/drawing/2014/main" id="{7BCCF242-43C3-4110-9F54-9B20AF6F4015}"/>
              </a:ext>
            </a:extLst>
          </p:cNvPr>
          <p:cNvSpPr txBox="1"/>
          <p:nvPr/>
        </p:nvSpPr>
        <p:spPr>
          <a:xfrm>
            <a:off x="3299405" y="871085"/>
            <a:ext cx="7982716"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89" name="Picture 88">
            <a:extLst>
              <a:ext uri="{FF2B5EF4-FFF2-40B4-BE49-F238E27FC236}">
                <a16:creationId xmlns:a16="http://schemas.microsoft.com/office/drawing/2014/main" id="{59D47EA1-230E-4F8D-9F8E-77ABBAD7FBDE}"/>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5270592" y="3294001"/>
            <a:ext cx="4572000" cy="308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17694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229243" y="38948"/>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525498" y="46180"/>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9477113" y="77724"/>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9914392" y="65685"/>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10376963" y="85590"/>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10896400" y="95557"/>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11372697" y="8502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11979378" y="72121"/>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12430238" y="58498"/>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2932153" y="91061"/>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3415396" y="59250"/>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4018573" y="76617"/>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0" name="TextBox 89">
            <a:extLst>
              <a:ext uri="{FF2B5EF4-FFF2-40B4-BE49-F238E27FC236}">
                <a16:creationId xmlns:a16="http://schemas.microsoft.com/office/drawing/2014/main" id="{34E3A523-0D99-40CF-91E0-D81F6137C7F0}"/>
              </a:ext>
            </a:extLst>
          </p:cNvPr>
          <p:cNvSpPr txBox="1"/>
          <p:nvPr/>
        </p:nvSpPr>
        <p:spPr>
          <a:xfrm>
            <a:off x="2780368" y="699591"/>
            <a:ext cx="8276375"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94" name="Picture 93">
            <a:extLst>
              <a:ext uri="{FF2B5EF4-FFF2-40B4-BE49-F238E27FC236}">
                <a16:creationId xmlns:a16="http://schemas.microsoft.com/office/drawing/2014/main" id="{9C69D4AF-C143-4FDB-A7CD-CE0FA29AB40B}"/>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2804203" y="2762164"/>
            <a:ext cx="4023360" cy="2614150"/>
          </a:xfrm>
          <a:prstGeom prst="rect">
            <a:avLst/>
          </a:prstGeom>
          <a:ln>
            <a:noFill/>
          </a:ln>
          <a:effectLst>
            <a:outerShdw blurRad="292100" dist="139700" dir="2700000" algn="tl" rotWithShape="0">
              <a:srgbClr val="333333">
                <a:alpha val="65000"/>
              </a:srgbClr>
            </a:outerShdw>
          </a:effectLst>
        </p:spPr>
      </p:pic>
      <p:pic>
        <p:nvPicPr>
          <p:cNvPr id="96" name="Content Placeholder 8">
            <a:extLst>
              <a:ext uri="{FF2B5EF4-FFF2-40B4-BE49-F238E27FC236}">
                <a16:creationId xmlns:a16="http://schemas.microsoft.com/office/drawing/2014/main" id="{B4B43D60-9C9F-41D8-A84D-8C969B7BB9ED}"/>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6923346" y="2736817"/>
            <a:ext cx="4023360" cy="2614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72488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183544" y="39176"/>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423832" y="34893"/>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489632" y="1983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9914392" y="65685"/>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10376963" y="85590"/>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10896400" y="95557"/>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11372697" y="8502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11979378" y="72121"/>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12430238" y="58498"/>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2932153" y="91061"/>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3415396" y="59250"/>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4018573" y="76617"/>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87" name="Picture 86">
            <a:extLst>
              <a:ext uri="{FF2B5EF4-FFF2-40B4-BE49-F238E27FC236}">
                <a16:creationId xmlns:a16="http://schemas.microsoft.com/office/drawing/2014/main" id="{F143028B-C8F9-4343-A851-3F7CF95BC0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49588" y="176997"/>
            <a:ext cx="4023360" cy="2682239"/>
          </a:xfrm>
          <a:prstGeom prst="rect">
            <a:avLst/>
          </a:prstGeom>
          <a:ln>
            <a:noFill/>
          </a:ln>
          <a:effectLst>
            <a:outerShdw blurRad="292100" dist="139700" dir="2700000" algn="tl" rotWithShape="0">
              <a:srgbClr val="333333">
                <a:alpha val="65000"/>
              </a:srgbClr>
            </a:outerShdw>
          </a:effectLst>
        </p:spPr>
      </p:pic>
      <p:pic>
        <p:nvPicPr>
          <p:cNvPr id="88" name="Content Placeholder 7">
            <a:extLst>
              <a:ext uri="{FF2B5EF4-FFF2-40B4-BE49-F238E27FC236}">
                <a16:creationId xmlns:a16="http://schemas.microsoft.com/office/drawing/2014/main" id="{9EAB4FBA-7570-4CB9-B522-9534955D21F3}"/>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6787427" y="192834"/>
            <a:ext cx="4023360" cy="2682238"/>
          </a:xfrm>
          <a:prstGeom prst="rect">
            <a:avLst/>
          </a:prstGeom>
          <a:ln>
            <a:noFill/>
          </a:ln>
          <a:effectLst>
            <a:outerShdw blurRad="292100" dist="139700" dir="2700000" algn="tl" rotWithShape="0">
              <a:srgbClr val="333333">
                <a:alpha val="65000"/>
              </a:srgbClr>
            </a:outerShdw>
          </a:effectLst>
        </p:spPr>
      </p:pic>
      <p:sp>
        <p:nvSpPr>
          <p:cNvPr id="89" name="TextBox 88">
            <a:extLst>
              <a:ext uri="{FF2B5EF4-FFF2-40B4-BE49-F238E27FC236}">
                <a16:creationId xmlns:a16="http://schemas.microsoft.com/office/drawing/2014/main" id="{4F7CEA1C-0367-41A3-82B4-670E54C151BF}"/>
              </a:ext>
            </a:extLst>
          </p:cNvPr>
          <p:cNvSpPr txBox="1"/>
          <p:nvPr/>
        </p:nvSpPr>
        <p:spPr>
          <a:xfrm>
            <a:off x="2588795" y="3140726"/>
            <a:ext cx="8335779"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140" name="Picture 139">
            <a:extLst>
              <a:ext uri="{FF2B5EF4-FFF2-40B4-BE49-F238E27FC236}">
                <a16:creationId xmlns:a16="http://schemas.microsoft.com/office/drawing/2014/main" id="{43D0C6AA-011B-4EB1-B749-23C879C51249}"/>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2558102" y="4077066"/>
            <a:ext cx="4023360" cy="2524522"/>
          </a:xfrm>
          <a:prstGeom prst="rect">
            <a:avLst/>
          </a:prstGeom>
          <a:ln>
            <a:noFill/>
          </a:ln>
          <a:effectLst>
            <a:outerShdw blurRad="292100" dist="139700" dir="2700000" algn="tl" rotWithShape="0">
              <a:srgbClr val="333333">
                <a:alpha val="65000"/>
              </a:srgbClr>
            </a:outerShdw>
          </a:effectLst>
        </p:spPr>
      </p:pic>
      <p:pic>
        <p:nvPicPr>
          <p:cNvPr id="141" name="Content Placeholder 10">
            <a:extLst>
              <a:ext uri="{FF2B5EF4-FFF2-40B4-BE49-F238E27FC236}">
                <a16:creationId xmlns:a16="http://schemas.microsoft.com/office/drawing/2014/main" id="{7A26D650-D71B-406A-A42F-CAF41BDA4CE3}"/>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6821312" y="4077066"/>
            <a:ext cx="4023360" cy="25245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0886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165506" y="41212"/>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377387" y="35173"/>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441280" y="1983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539611" y="41212"/>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10376963" y="85590"/>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10896400" y="95557"/>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11372697" y="8502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11979378" y="72121"/>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12430238" y="58498"/>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2932153" y="91061"/>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3415396" y="59250"/>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4018573" y="76617"/>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0" name="TextBox 89">
            <a:extLst>
              <a:ext uri="{FF2B5EF4-FFF2-40B4-BE49-F238E27FC236}">
                <a16:creationId xmlns:a16="http://schemas.microsoft.com/office/drawing/2014/main" id="{569B8404-6605-4505-AEFC-F84E10E2CE80}"/>
              </a:ext>
            </a:extLst>
          </p:cNvPr>
          <p:cNvSpPr txBox="1"/>
          <p:nvPr/>
        </p:nvSpPr>
        <p:spPr>
          <a:xfrm>
            <a:off x="1726884" y="521246"/>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4" name="TextBox 93">
            <a:extLst>
              <a:ext uri="{FF2B5EF4-FFF2-40B4-BE49-F238E27FC236}">
                <a16:creationId xmlns:a16="http://schemas.microsoft.com/office/drawing/2014/main" id="{4F49B1E6-50A2-4A4C-A16C-6E90DC3581C1}"/>
              </a:ext>
            </a:extLst>
          </p:cNvPr>
          <p:cNvSpPr txBox="1"/>
          <p:nvPr/>
        </p:nvSpPr>
        <p:spPr>
          <a:xfrm>
            <a:off x="1726884" y="1315966"/>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6" name="Picture 95">
            <a:extLst>
              <a:ext uri="{FF2B5EF4-FFF2-40B4-BE49-F238E27FC236}">
                <a16:creationId xmlns:a16="http://schemas.microsoft.com/office/drawing/2014/main" id="{C4B7AE26-391F-4233-84FE-0BE94CC69F11}"/>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2123612" y="2313182"/>
            <a:ext cx="4114800" cy="2689043"/>
          </a:xfrm>
          <a:prstGeom prst="rect">
            <a:avLst/>
          </a:prstGeom>
          <a:ln>
            <a:noFill/>
          </a:ln>
          <a:effectLst>
            <a:outerShdw blurRad="292100" dist="139700" dir="2700000" algn="tl" rotWithShape="0">
              <a:srgbClr val="333333">
                <a:alpha val="65000"/>
              </a:srgbClr>
            </a:outerShdw>
          </a:effectLst>
        </p:spPr>
      </p:pic>
      <p:pic>
        <p:nvPicPr>
          <p:cNvPr id="142" name="Picture 141">
            <a:extLst>
              <a:ext uri="{FF2B5EF4-FFF2-40B4-BE49-F238E27FC236}">
                <a16:creationId xmlns:a16="http://schemas.microsoft.com/office/drawing/2014/main" id="{ABE530E2-4042-4032-A51E-B660B97D0E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04637" y="2313182"/>
            <a:ext cx="4114800" cy="2689043"/>
          </a:xfrm>
          <a:prstGeom prst="rect">
            <a:avLst/>
          </a:prstGeom>
          <a:ln>
            <a:noFill/>
          </a:ln>
          <a:effectLst>
            <a:outerShdw blurRad="292100" dist="139700" dir="2700000" algn="tl" rotWithShape="0">
              <a:srgbClr val="333333">
                <a:alpha val="65000"/>
              </a:srgbClr>
            </a:outerShdw>
          </a:effectLst>
        </p:spPr>
      </p:pic>
      <p:sp>
        <p:nvSpPr>
          <p:cNvPr id="146" name="TextBox 145">
            <a:extLst>
              <a:ext uri="{FF2B5EF4-FFF2-40B4-BE49-F238E27FC236}">
                <a16:creationId xmlns:a16="http://schemas.microsoft.com/office/drawing/2014/main" id="{F677B88F-79D2-4943-815E-9251B4F0C078}"/>
              </a:ext>
            </a:extLst>
          </p:cNvPr>
          <p:cNvSpPr txBox="1"/>
          <p:nvPr/>
        </p:nvSpPr>
        <p:spPr>
          <a:xfrm>
            <a:off x="1836289" y="5634354"/>
            <a:ext cx="8499080"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spTree>
    <p:extLst>
      <p:ext uri="{BB962C8B-B14F-4D97-AF65-F5344CB8AC3E}">
        <p14:creationId xmlns:p14="http://schemas.microsoft.com/office/powerpoint/2010/main" val="14296418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165506" y="41212"/>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377387" y="35173"/>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442810" y="1983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539611" y="41212"/>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705947" y="74487"/>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10896400" y="95557"/>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11372697" y="85022"/>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11979378" y="72121"/>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12430238" y="58498"/>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2932153" y="91061"/>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3415396" y="59250"/>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4018573" y="76617"/>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87" name="TextBox 86">
            <a:extLst>
              <a:ext uri="{FF2B5EF4-FFF2-40B4-BE49-F238E27FC236}">
                <a16:creationId xmlns:a16="http://schemas.microsoft.com/office/drawing/2014/main" id="{992A630B-D35E-4EA1-A441-D33578361F0E}"/>
              </a:ext>
            </a:extLst>
          </p:cNvPr>
          <p:cNvSpPr txBox="1"/>
          <p:nvPr/>
        </p:nvSpPr>
        <p:spPr>
          <a:xfrm>
            <a:off x="1643755" y="1020443"/>
            <a:ext cx="8904490" cy="1191452"/>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88" name="Picture 87">
            <a:extLst>
              <a:ext uri="{FF2B5EF4-FFF2-40B4-BE49-F238E27FC236}">
                <a16:creationId xmlns:a16="http://schemas.microsoft.com/office/drawing/2014/main" id="{AB798230-E743-4B55-A9B5-EF87BAE51C85}"/>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676978" y="2764347"/>
            <a:ext cx="4297680" cy="2466518"/>
          </a:xfrm>
          <a:prstGeom prst="rect">
            <a:avLst/>
          </a:prstGeom>
          <a:ln>
            <a:noFill/>
          </a:ln>
          <a:effectLst>
            <a:outerShdw blurRad="292100" dist="139700" dir="2700000" algn="tl" rotWithShape="0">
              <a:srgbClr val="333333">
                <a:alpha val="65000"/>
              </a:srgbClr>
            </a:outerShdw>
          </a:effectLst>
        </p:spPr>
      </p:pic>
      <p:pic>
        <p:nvPicPr>
          <p:cNvPr id="89" name="Picture 88">
            <a:extLst>
              <a:ext uri="{FF2B5EF4-FFF2-40B4-BE49-F238E27FC236}">
                <a16:creationId xmlns:a16="http://schemas.microsoft.com/office/drawing/2014/main" id="{1BA2E569-B5A1-4312-B65D-0E30D1E2FA06}"/>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203417" y="2762794"/>
            <a:ext cx="4297680" cy="24790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01676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165506" y="41212"/>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377387" y="35173"/>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442810" y="1983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539611" y="41212"/>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709327" y="40099"/>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732881" y="58498"/>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10724748" y="85626"/>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11272576" y="60341"/>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11669820" y="54776"/>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2167220" y="76617"/>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2605947" y="71054"/>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3011979" y="87532"/>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90" name="Picture 89">
            <a:extLst>
              <a:ext uri="{FF2B5EF4-FFF2-40B4-BE49-F238E27FC236}">
                <a16:creationId xmlns:a16="http://schemas.microsoft.com/office/drawing/2014/main" id="{251E159D-220B-494F-AD97-2C0B6852BE72}"/>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6136335" y="1543636"/>
            <a:ext cx="3840480" cy="2378481"/>
          </a:xfrm>
          <a:prstGeom prst="rect">
            <a:avLst/>
          </a:prstGeom>
          <a:ln>
            <a:noFill/>
          </a:ln>
          <a:effectLst>
            <a:outerShdw blurRad="292100" dist="139700" dir="2700000" algn="tl" rotWithShape="0">
              <a:srgbClr val="333333">
                <a:alpha val="65000"/>
              </a:srgbClr>
            </a:outerShdw>
          </a:effectLst>
        </p:spPr>
      </p:pic>
      <p:pic>
        <p:nvPicPr>
          <p:cNvPr id="94" name="Picture 93">
            <a:extLst>
              <a:ext uri="{FF2B5EF4-FFF2-40B4-BE49-F238E27FC236}">
                <a16:creationId xmlns:a16="http://schemas.microsoft.com/office/drawing/2014/main" id="{8D028448-9564-4F10-830A-71C6A9C2C5AF}"/>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3920593" y="4200468"/>
            <a:ext cx="3840480" cy="2400641"/>
          </a:xfrm>
          <a:prstGeom prst="rect">
            <a:avLst/>
          </a:prstGeom>
          <a:ln>
            <a:noFill/>
          </a:ln>
          <a:effectLst>
            <a:outerShdw blurRad="292100" dist="139700" dir="2700000" algn="tl" rotWithShape="0">
              <a:srgbClr val="333333">
                <a:alpha val="65000"/>
              </a:srgbClr>
            </a:outerShdw>
          </a:effectLst>
        </p:spPr>
      </p:pic>
      <p:sp>
        <p:nvSpPr>
          <p:cNvPr id="96" name="TextBox 95">
            <a:extLst>
              <a:ext uri="{FF2B5EF4-FFF2-40B4-BE49-F238E27FC236}">
                <a16:creationId xmlns:a16="http://schemas.microsoft.com/office/drawing/2014/main" id="{E062B4CA-CFE1-4828-8A0C-16B0239EDFBE}"/>
              </a:ext>
            </a:extLst>
          </p:cNvPr>
          <p:cNvSpPr txBox="1"/>
          <p:nvPr/>
        </p:nvSpPr>
        <p:spPr>
          <a:xfrm>
            <a:off x="1669630" y="657885"/>
            <a:ext cx="8934449"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solidFill>
                <a:schemeClr val="bg1"/>
              </a:solidFill>
            </a:endParaRPr>
          </a:p>
        </p:txBody>
      </p:sp>
      <p:pic>
        <p:nvPicPr>
          <p:cNvPr id="140" name="Picture 139">
            <a:extLst>
              <a:ext uri="{FF2B5EF4-FFF2-40B4-BE49-F238E27FC236}">
                <a16:creationId xmlns:a16="http://schemas.microsoft.com/office/drawing/2014/main" id="{A0B1A46B-37A3-4615-9A47-B7FCC6871215}"/>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824376" y="1582869"/>
            <a:ext cx="3838798" cy="2377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72881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52579">
            <a:alpha val="89804"/>
          </a:srgbClr>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4206BE5-E16E-4076-98E8-DD7DA07A93DE}"/>
              </a:ext>
            </a:extLst>
          </p:cNvPr>
          <p:cNvGrpSpPr/>
          <p:nvPr/>
        </p:nvGrpSpPr>
        <p:grpSpPr>
          <a:xfrm>
            <a:off x="-38684" y="19839"/>
            <a:ext cx="12207387" cy="6857999"/>
            <a:chOff x="-16665" y="1"/>
            <a:chExt cx="10538692" cy="6857999"/>
          </a:xfrm>
          <a:solidFill>
            <a:srgbClr val="5D2884"/>
          </a:solidFill>
          <a:effectLst>
            <a:outerShdw blurRad="254000" dist="88900" algn="l" rotWithShape="0">
              <a:prstClr val="black">
                <a:alpha val="51000"/>
              </a:prstClr>
            </a:outerShdw>
          </a:effectLst>
        </p:grpSpPr>
        <p:sp>
          <p:nvSpPr>
            <p:cNvPr id="54" name="Rectangle 53">
              <a:extLst>
                <a:ext uri="{FF2B5EF4-FFF2-40B4-BE49-F238E27FC236}">
                  <a16:creationId xmlns:a16="http://schemas.microsoft.com/office/drawing/2014/main" id="{541F2037-1E1D-4BA4-8679-D18B44843961}"/>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5" name="Rectangle: Rounded Corners 54">
              <a:extLst>
                <a:ext uri="{FF2B5EF4-FFF2-40B4-BE49-F238E27FC236}">
                  <a16:creationId xmlns:a16="http://schemas.microsoft.com/office/drawing/2014/main" id="{2EAA7A95-A996-45C0-B3A3-F9616C9846CD}"/>
                </a:ext>
              </a:extLst>
            </p:cNvPr>
            <p:cNvSpPr/>
            <p:nvPr/>
          </p:nvSpPr>
          <p:spPr>
            <a:xfrm rot="5400000">
              <a:off x="9893377" y="418105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56" name="TextBox 55">
            <a:extLst>
              <a:ext uri="{FF2B5EF4-FFF2-40B4-BE49-F238E27FC236}">
                <a16:creationId xmlns:a16="http://schemas.microsoft.com/office/drawing/2014/main" id="{CDB0B942-626C-4FCE-892D-377B166FB615}"/>
              </a:ext>
            </a:extLst>
          </p:cNvPr>
          <p:cNvSpPr txBox="1"/>
          <p:nvPr/>
        </p:nvSpPr>
        <p:spPr>
          <a:xfrm>
            <a:off x="-5551754" y="658861"/>
            <a:ext cx="7121769" cy="892552"/>
          </a:xfrm>
          <a:prstGeom prst="rect">
            <a:avLst/>
          </a:prstGeom>
          <a:noFill/>
        </p:spPr>
        <p:txBody>
          <a:bodyPr wrap="square" rtlCol="0">
            <a:spAutoFit/>
          </a:bodyPr>
          <a:lstStyle/>
          <a:p>
            <a:pPr algn="ctr"/>
            <a:r>
              <a:rPr lang="en-SG" sz="2800" b="1" u="sng" dirty="0">
                <a:effectLst>
                  <a:outerShdw blurRad="38100" dist="38100" dir="2700000" algn="tl">
                    <a:srgbClr val="000000">
                      <a:alpha val="43137"/>
                    </a:srgbClr>
                  </a:outerShdw>
                </a:effectLst>
              </a:rPr>
              <a:t>Expense Tracker </a:t>
            </a:r>
            <a:br>
              <a:rPr lang="en-SG" sz="4000" u="sng" dirty="0">
                <a:effectLst>
                  <a:outerShdw blurRad="38100" dist="38100" dir="2700000" algn="tl">
                    <a:srgbClr val="000000">
                      <a:alpha val="43137"/>
                    </a:srgbClr>
                  </a:outerShdw>
                </a:effectLst>
              </a:rPr>
            </a:br>
            <a:r>
              <a:rPr lang="en-SG"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Everything you need to keep track of your money</a:t>
            </a:r>
            <a:endParaRPr lang="en-SG" sz="2400" dirty="0">
              <a:solidFill>
                <a:schemeClr val="bg1"/>
              </a:solidFill>
              <a:latin typeface="Times New Roman" panose="02020603050405020304" pitchFamily="18" charset="0"/>
              <a:cs typeface="Times New Roman" panose="02020603050405020304" pitchFamily="18" charset="0"/>
            </a:endParaRPr>
          </a:p>
        </p:txBody>
      </p:sp>
      <p:sp>
        <p:nvSpPr>
          <p:cNvPr id="57" name="Content Placeholder 2">
            <a:extLst>
              <a:ext uri="{FF2B5EF4-FFF2-40B4-BE49-F238E27FC236}">
                <a16:creationId xmlns:a16="http://schemas.microsoft.com/office/drawing/2014/main" id="{538EE694-C4DB-45E8-B57B-CF9B24971D0D}"/>
              </a:ext>
            </a:extLst>
          </p:cNvPr>
          <p:cNvSpPr txBox="1">
            <a:spLocks/>
          </p:cNvSpPr>
          <p:nvPr/>
        </p:nvSpPr>
        <p:spPr>
          <a:xfrm>
            <a:off x="-6985159" y="2577026"/>
            <a:ext cx="9693579" cy="29656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t>
            </a:r>
          </a:p>
          <a:p>
            <a:pPr marL="0" indent="0">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In our everyday life, we often lose track of our day to day expenses. Thus, at the end of the month or at any emergency we end up calling our friends asking for help. Undoubtedly, this is a hassle. Our project will help the users to keep a track of their money. </a:t>
            </a:r>
          </a:p>
          <a:p>
            <a:pPr marL="0" indent="0">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800" u="sng"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marL="0" indent="0">
              <a:buFont typeface="Arial" panose="020B0604020202020204" pitchFamily="34" charset="0"/>
              <a:buNone/>
            </a:pPr>
            <a:r>
              <a:rPr lang="en-SG" sz="1800" dirty="0">
                <a:solidFill>
                  <a:schemeClr val="bg1"/>
                </a:solidFill>
                <a:latin typeface="Times New Roman" panose="02020603050405020304" pitchFamily="18" charset="0"/>
                <a:cs typeface="Times New Roman" panose="02020603050405020304" pitchFamily="18" charset="0"/>
              </a:rPr>
              <a:t>We were assigned a java project and the three of us were thinking of making something that will be useful for our day to day life. And thus we decided to work on Expense Tracker. We used our knowledge of Java and JavaFX to complete this project.</a:t>
            </a:r>
          </a:p>
        </p:txBody>
      </p:sp>
      <p:grpSp>
        <p:nvGrpSpPr>
          <p:cNvPr id="64" name="Group 63">
            <a:extLst>
              <a:ext uri="{FF2B5EF4-FFF2-40B4-BE49-F238E27FC236}">
                <a16:creationId xmlns:a16="http://schemas.microsoft.com/office/drawing/2014/main" id="{2F2F4B91-B72B-4EEF-AFA0-B42D79D65645}"/>
              </a:ext>
            </a:extLst>
          </p:cNvPr>
          <p:cNvGrpSpPr/>
          <p:nvPr/>
        </p:nvGrpSpPr>
        <p:grpSpPr>
          <a:xfrm>
            <a:off x="-165506" y="41212"/>
            <a:ext cx="12196647" cy="6857999"/>
            <a:chOff x="-922735" y="0"/>
            <a:chExt cx="10524304" cy="6857999"/>
          </a:xfrm>
          <a:solidFill>
            <a:srgbClr val="652C90"/>
          </a:solidFill>
          <a:effectLst>
            <a:outerShdw blurRad="254000" dist="88900" algn="l" rotWithShape="0">
              <a:prstClr val="black">
                <a:alpha val="51000"/>
              </a:prstClr>
            </a:outerShdw>
          </a:effectLst>
        </p:grpSpPr>
        <p:sp>
          <p:nvSpPr>
            <p:cNvPr id="65" name="Rectangle 64">
              <a:extLst>
                <a:ext uri="{FF2B5EF4-FFF2-40B4-BE49-F238E27FC236}">
                  <a16:creationId xmlns:a16="http://schemas.microsoft.com/office/drawing/2014/main" id="{3988F69C-C1B5-40FB-BE1C-B64CBAFD387B}"/>
                </a:ext>
              </a:extLst>
            </p:cNvPr>
            <p:cNvSpPr/>
            <p:nvPr/>
          </p:nvSpPr>
          <p:spPr>
            <a:xfrm>
              <a:off x="-922735" y="0"/>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Rounded Corners 65">
              <a:extLst>
                <a:ext uri="{FF2B5EF4-FFF2-40B4-BE49-F238E27FC236}">
                  <a16:creationId xmlns:a16="http://schemas.microsoft.com/office/drawing/2014/main" id="{A733AF36-A3DD-40E7-9344-C00C72E600F1}"/>
                </a:ext>
              </a:extLst>
            </p:cNvPr>
            <p:cNvSpPr/>
            <p:nvPr/>
          </p:nvSpPr>
          <p:spPr>
            <a:xfrm rot="5400000">
              <a:off x="8972919" y="3920254"/>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67" name="TextBox 66">
            <a:extLst>
              <a:ext uri="{FF2B5EF4-FFF2-40B4-BE49-F238E27FC236}">
                <a16:creationId xmlns:a16="http://schemas.microsoft.com/office/drawing/2014/main" id="{6EC03F2C-6B0F-4B2E-891C-8C42CE304EA9}"/>
              </a:ext>
            </a:extLst>
          </p:cNvPr>
          <p:cNvSpPr txBox="1"/>
          <p:nvPr/>
        </p:nvSpPr>
        <p:spPr>
          <a:xfrm>
            <a:off x="-8464940" y="193959"/>
            <a:ext cx="3931612"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Project Details:</a:t>
            </a:r>
          </a:p>
        </p:txBody>
      </p:sp>
      <p:sp>
        <p:nvSpPr>
          <p:cNvPr id="68" name="TextBox 67">
            <a:extLst>
              <a:ext uri="{FF2B5EF4-FFF2-40B4-BE49-F238E27FC236}">
                <a16:creationId xmlns:a16="http://schemas.microsoft.com/office/drawing/2014/main" id="{5F94C69B-F8AE-438F-B2EE-F82497FC33EB}"/>
              </a:ext>
            </a:extLst>
          </p:cNvPr>
          <p:cNvSpPr txBox="1"/>
          <p:nvPr/>
        </p:nvSpPr>
        <p:spPr>
          <a:xfrm>
            <a:off x="-8367286" y="1093505"/>
            <a:ext cx="9224133" cy="1473864"/>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aim of this project is to create a user-friendly</a:t>
            </a:r>
          </a:p>
          <a:p>
            <a:r>
              <a:rPr lang="en-US" dirty="0">
                <a:solidFill>
                  <a:schemeClr val="bg1"/>
                </a:solidFill>
                <a:latin typeface="Times New Roman" panose="02020603050405020304" pitchFamily="18" charset="0"/>
                <a:cs typeface="Times New Roman" panose="02020603050405020304" pitchFamily="18" charset="0"/>
              </a:rPr>
              <a:t>software where user will be able to create an account, log in and then add information about their income, expenses and will browse through a wide number of features.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At first there is a page where an animated scene with the name of the project is shown. </a:t>
            </a:r>
            <a:endParaRPr lang="en-SG" dirty="0">
              <a:solidFill>
                <a:schemeClr val="bg1"/>
              </a:solidFill>
              <a:latin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533EECC8-4A2B-497B-A7E6-0B7FAF152C15}"/>
              </a:ext>
            </a:extLst>
          </p:cNvPr>
          <p:cNvPicPr>
            <a:picLocks noChangeAspect="1"/>
          </p:cNvPicPr>
          <p:nvPr/>
        </p:nvPicPr>
        <p:blipFill rotWithShape="1">
          <a:blip r:embed="rId4">
            <a:extLst>
              <a:ext uri="{28A0092B-C50C-407E-A947-70E740481C1C}">
                <a14:useLocalDpi xmlns:a14="http://schemas.microsoft.com/office/drawing/2010/main" val="0"/>
              </a:ext>
            </a:extLst>
          </a:blip>
          <a:srcRect l="1446" b="573"/>
          <a:stretch/>
        </p:blipFill>
        <p:spPr>
          <a:xfrm>
            <a:off x="-6970553" y="3023594"/>
            <a:ext cx="4572000" cy="3085396"/>
          </a:xfrm>
          <a:prstGeom prst="rect">
            <a:avLst/>
          </a:prstGeom>
          <a:ln>
            <a:noFill/>
          </a:ln>
          <a:effectLst>
            <a:outerShdw blurRad="292100" dist="139700" dir="2700000" algn="tl" rotWithShape="0">
              <a:srgbClr val="333333">
                <a:alpha val="65000"/>
              </a:srgbClr>
            </a:outerShdw>
          </a:effectLst>
        </p:spPr>
      </p:pic>
      <p:grpSp>
        <p:nvGrpSpPr>
          <p:cNvPr id="70" name="Group 69">
            <a:extLst>
              <a:ext uri="{FF2B5EF4-FFF2-40B4-BE49-F238E27FC236}">
                <a16:creationId xmlns:a16="http://schemas.microsoft.com/office/drawing/2014/main" id="{31091296-38DB-4B8F-B8EC-D4D475E9E09A}"/>
              </a:ext>
            </a:extLst>
          </p:cNvPr>
          <p:cNvGrpSpPr/>
          <p:nvPr/>
        </p:nvGrpSpPr>
        <p:grpSpPr>
          <a:xfrm>
            <a:off x="-377387" y="35173"/>
            <a:ext cx="12309760" cy="6857999"/>
            <a:chOff x="-1866255" y="73766"/>
            <a:chExt cx="10536217" cy="6857999"/>
          </a:xfrm>
          <a:solidFill>
            <a:srgbClr val="6E309C"/>
          </a:solidFill>
          <a:effectLst>
            <a:outerShdw blurRad="254000" dist="88900" algn="l" rotWithShape="0">
              <a:prstClr val="black">
                <a:alpha val="51000"/>
              </a:prstClr>
            </a:outerShdw>
          </a:effectLst>
        </p:grpSpPr>
        <p:sp>
          <p:nvSpPr>
            <p:cNvPr id="71" name="Rectangle 70">
              <a:extLst>
                <a:ext uri="{FF2B5EF4-FFF2-40B4-BE49-F238E27FC236}">
                  <a16:creationId xmlns:a16="http://schemas.microsoft.com/office/drawing/2014/main" id="{41E7C2F2-7976-426D-908A-C7C18DE74621}"/>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72" name="Rectangle: Rounded Corners 71">
              <a:extLst>
                <a:ext uri="{FF2B5EF4-FFF2-40B4-BE49-F238E27FC236}">
                  <a16:creationId xmlns:a16="http://schemas.microsoft.com/office/drawing/2014/main" id="{0FFBC8B6-2534-410E-B958-BA7F98FAFFF2}"/>
                </a:ext>
              </a:extLst>
            </p:cNvPr>
            <p:cNvSpPr/>
            <p:nvPr/>
          </p:nvSpPr>
          <p:spPr>
            <a:xfrm rot="5400000">
              <a:off x="8041312" y="3705165"/>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73" name="TextBox 72">
            <a:extLst>
              <a:ext uri="{FF2B5EF4-FFF2-40B4-BE49-F238E27FC236}">
                <a16:creationId xmlns:a16="http://schemas.microsoft.com/office/drawing/2014/main" id="{E7697398-C483-4C07-9244-D1827F86FEAF}"/>
              </a:ext>
            </a:extLst>
          </p:cNvPr>
          <p:cNvSpPr txBox="1"/>
          <p:nvPr/>
        </p:nvSpPr>
        <p:spPr>
          <a:xfrm>
            <a:off x="-9129163" y="644843"/>
            <a:ext cx="9503269" cy="1477328"/>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Then there is a welcome page with two buttons of sign up and sign in. By clicking sign up one will be able to create an account with few information . All the information will be stored in two files. After clicking register button the registration will be complete and go to next button of that page will take user to the login page. By providing correct username and password user will be able to enter the project. </a:t>
            </a:r>
          </a:p>
        </p:txBody>
      </p:sp>
      <p:pic>
        <p:nvPicPr>
          <p:cNvPr id="74" name="Picture 73">
            <a:extLst>
              <a:ext uri="{FF2B5EF4-FFF2-40B4-BE49-F238E27FC236}">
                <a16:creationId xmlns:a16="http://schemas.microsoft.com/office/drawing/2014/main" id="{0B4C00AD-C52A-4E9F-88E3-3F7729B37621}"/>
              </a:ext>
            </a:extLst>
          </p:cNvPr>
          <p:cNvPicPr>
            <a:picLocks noChangeAspect="1"/>
          </p:cNvPicPr>
          <p:nvPr/>
        </p:nvPicPr>
        <p:blipFill rotWithShape="1">
          <a:blip r:embed="rId5">
            <a:extLst>
              <a:ext uri="{28A0092B-C50C-407E-A947-70E740481C1C}">
                <a14:useLocalDpi xmlns:a14="http://schemas.microsoft.com/office/drawing/2010/main" val="0"/>
              </a:ext>
            </a:extLst>
          </a:blip>
          <a:srcRect r="2049"/>
          <a:stretch/>
        </p:blipFill>
        <p:spPr>
          <a:xfrm>
            <a:off x="-9201388" y="2757475"/>
            <a:ext cx="4526834" cy="2834640"/>
          </a:xfrm>
          <a:prstGeom prst="rect">
            <a:avLst/>
          </a:prstGeom>
          <a:ln>
            <a:noFill/>
          </a:ln>
          <a:effectLst>
            <a:outerShdw blurRad="292100" dist="139700" dir="2700000" algn="tl" rotWithShape="0">
              <a:srgbClr val="333333">
                <a:alpha val="65000"/>
              </a:srgbClr>
            </a:outerShdw>
          </a:effectLst>
        </p:spPr>
      </p:pic>
      <p:pic>
        <p:nvPicPr>
          <p:cNvPr id="75" name="Content Placeholder 8">
            <a:extLst>
              <a:ext uri="{FF2B5EF4-FFF2-40B4-BE49-F238E27FC236}">
                <a16:creationId xmlns:a16="http://schemas.microsoft.com/office/drawing/2014/main" id="{1E3228D8-5FA7-4B09-A4EB-E63E474C6BB9}"/>
              </a:ext>
            </a:extLst>
          </p:cNvPr>
          <p:cNvPicPr>
            <a:picLocks noChangeAspect="1"/>
          </p:cNvPicPr>
          <p:nvPr/>
        </p:nvPicPr>
        <p:blipFill rotWithShape="1">
          <a:blip r:embed="rId6">
            <a:extLst>
              <a:ext uri="{28A0092B-C50C-407E-A947-70E740481C1C}">
                <a14:useLocalDpi xmlns:a14="http://schemas.microsoft.com/office/drawing/2010/main" val="0"/>
              </a:ext>
            </a:extLst>
          </a:blip>
          <a:srcRect t="1246"/>
          <a:stretch/>
        </p:blipFill>
        <p:spPr>
          <a:xfrm>
            <a:off x="-4319449" y="2757475"/>
            <a:ext cx="4362707" cy="2834640"/>
          </a:xfrm>
          <a:prstGeom prst="rect">
            <a:avLst/>
          </a:prstGeom>
          <a:ln>
            <a:noFill/>
          </a:ln>
          <a:effectLst>
            <a:outerShdw blurRad="292100" dist="139700" dir="2700000" algn="tl" rotWithShape="0">
              <a:srgbClr val="333333">
                <a:alpha val="65000"/>
              </a:srgbClr>
            </a:outerShdw>
          </a:effectLst>
        </p:spPr>
      </p:pic>
      <p:grpSp>
        <p:nvGrpSpPr>
          <p:cNvPr id="76" name="Group 75">
            <a:extLst>
              <a:ext uri="{FF2B5EF4-FFF2-40B4-BE49-F238E27FC236}">
                <a16:creationId xmlns:a16="http://schemas.microsoft.com/office/drawing/2014/main" id="{428B2490-4857-416B-84A8-999C25A65629}"/>
              </a:ext>
            </a:extLst>
          </p:cNvPr>
          <p:cNvGrpSpPr/>
          <p:nvPr/>
        </p:nvGrpSpPr>
        <p:grpSpPr>
          <a:xfrm>
            <a:off x="-442810" y="19839"/>
            <a:ext cx="12171946" cy="6857999"/>
            <a:chOff x="-2879043" y="-19329"/>
            <a:chExt cx="10486042" cy="6857999"/>
          </a:xfrm>
          <a:solidFill>
            <a:srgbClr val="7533A7"/>
          </a:solidFill>
          <a:effectLst>
            <a:outerShdw blurRad="254000" dist="88900" algn="l" rotWithShape="0">
              <a:prstClr val="black">
                <a:alpha val="51000"/>
              </a:prstClr>
            </a:outerShdw>
          </a:effectLst>
        </p:grpSpPr>
        <p:sp>
          <p:nvSpPr>
            <p:cNvPr id="77" name="Rectangle 76">
              <a:extLst>
                <a:ext uri="{FF2B5EF4-FFF2-40B4-BE49-F238E27FC236}">
                  <a16:creationId xmlns:a16="http://schemas.microsoft.com/office/drawing/2014/main" id="{74B8E589-683C-40F7-A196-C338DB570D5F}"/>
                </a:ext>
              </a:extLst>
            </p:cNvPr>
            <p:cNvSpPr/>
            <p:nvPr/>
          </p:nvSpPr>
          <p:spPr>
            <a:xfrm>
              <a:off x="-2879043" y="-19329"/>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8" name="Rectangle: Rounded Corners 77">
              <a:extLst>
                <a:ext uri="{FF2B5EF4-FFF2-40B4-BE49-F238E27FC236}">
                  <a16:creationId xmlns:a16="http://schemas.microsoft.com/office/drawing/2014/main" id="{2399B0CB-7455-45C8-BAF3-845B7CE113DD}"/>
                </a:ext>
              </a:extLst>
            </p:cNvPr>
            <p:cNvSpPr/>
            <p:nvPr/>
          </p:nvSpPr>
          <p:spPr>
            <a:xfrm rot="5400000">
              <a:off x="6978349" y="32996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pic>
        <p:nvPicPr>
          <p:cNvPr id="79" name="Picture 78">
            <a:extLst>
              <a:ext uri="{FF2B5EF4-FFF2-40B4-BE49-F238E27FC236}">
                <a16:creationId xmlns:a16="http://schemas.microsoft.com/office/drawing/2014/main" id="{DB16FD70-76B4-46BA-A045-F89F7EBD2A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9744" y="216464"/>
            <a:ext cx="4297680" cy="2865119"/>
          </a:xfrm>
          <a:prstGeom prst="rect">
            <a:avLst/>
          </a:prstGeom>
          <a:ln>
            <a:noFill/>
          </a:ln>
          <a:effectLst>
            <a:outerShdw blurRad="292100" dist="139700" dir="2700000" algn="tl" rotWithShape="0">
              <a:srgbClr val="333333">
                <a:alpha val="65000"/>
              </a:srgbClr>
            </a:outerShdw>
          </a:effectLst>
        </p:spPr>
      </p:pic>
      <p:pic>
        <p:nvPicPr>
          <p:cNvPr id="80" name="Content Placeholder 7">
            <a:extLst>
              <a:ext uri="{FF2B5EF4-FFF2-40B4-BE49-F238E27FC236}">
                <a16:creationId xmlns:a16="http://schemas.microsoft.com/office/drawing/2014/main" id="{83A4F765-802D-4585-B007-8CD41FAE28B6}"/>
              </a:ext>
            </a:extLst>
          </p:cNvPr>
          <p:cNvPicPr>
            <a:picLocks noChangeAspect="1"/>
          </p:cNvPicPr>
          <p:nvPr/>
        </p:nvPicPr>
        <p:blipFill rotWithShape="1">
          <a:blip r:embed="rId8">
            <a:extLst>
              <a:ext uri="{28A0092B-C50C-407E-A947-70E740481C1C}">
                <a14:useLocalDpi xmlns:a14="http://schemas.microsoft.com/office/drawing/2010/main" val="0"/>
              </a:ext>
            </a:extLst>
          </a:blip>
          <a:srcRect t="1501" r="1581" b="2026"/>
          <a:stretch/>
        </p:blipFill>
        <p:spPr>
          <a:xfrm>
            <a:off x="-5280072" y="216464"/>
            <a:ext cx="4297680" cy="2865118"/>
          </a:xfrm>
          <a:prstGeom prst="rect">
            <a:avLst/>
          </a:prstGeom>
          <a:ln>
            <a:noFill/>
          </a:ln>
          <a:effectLst>
            <a:outerShdw blurRad="292100" dist="139700" dir="2700000" algn="tl" rotWithShape="0">
              <a:srgbClr val="333333">
                <a:alpha val="65000"/>
              </a:srgbClr>
            </a:outerShdw>
          </a:effectLst>
        </p:spPr>
      </p:pic>
      <p:sp>
        <p:nvSpPr>
          <p:cNvPr id="81" name="TextBox 80">
            <a:extLst>
              <a:ext uri="{FF2B5EF4-FFF2-40B4-BE49-F238E27FC236}">
                <a16:creationId xmlns:a16="http://schemas.microsoft.com/office/drawing/2014/main" id="{5827FB5A-0961-42A3-B844-4965E826257B}"/>
              </a:ext>
            </a:extLst>
          </p:cNvPr>
          <p:cNvSpPr txBox="1"/>
          <p:nvPr/>
        </p:nvSpPr>
        <p:spPr>
          <a:xfrm>
            <a:off x="-10076370" y="3295922"/>
            <a:ext cx="9767945"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signing in, the user will get the page for putting information of all his income sources. By clicking enter button, the provided data will be stored in a separate file</a:t>
            </a:r>
            <a:r>
              <a:rPr lang="en-SG" dirty="0">
                <a:solidFill>
                  <a:schemeClr val="bg1"/>
                </a:solidFill>
              </a:rPr>
              <a:t>. </a:t>
            </a:r>
          </a:p>
        </p:txBody>
      </p:sp>
      <p:pic>
        <p:nvPicPr>
          <p:cNvPr id="82" name="Picture 81">
            <a:extLst>
              <a:ext uri="{FF2B5EF4-FFF2-40B4-BE49-F238E27FC236}">
                <a16:creationId xmlns:a16="http://schemas.microsoft.com/office/drawing/2014/main" id="{4F8D6F21-98C9-474D-9143-49986B70A9D3}"/>
              </a:ext>
            </a:extLst>
          </p:cNvPr>
          <p:cNvPicPr>
            <a:picLocks noChangeAspect="1"/>
          </p:cNvPicPr>
          <p:nvPr/>
        </p:nvPicPr>
        <p:blipFill rotWithShape="1">
          <a:blip r:embed="rId9">
            <a:extLst>
              <a:ext uri="{28A0092B-C50C-407E-A947-70E740481C1C}">
                <a14:useLocalDpi xmlns:a14="http://schemas.microsoft.com/office/drawing/2010/main" val="0"/>
              </a:ext>
            </a:extLst>
          </a:blip>
          <a:srcRect l="1232" t="2179"/>
          <a:stretch/>
        </p:blipFill>
        <p:spPr>
          <a:xfrm>
            <a:off x="-10049744" y="4097958"/>
            <a:ext cx="4297680" cy="2696649"/>
          </a:xfrm>
          <a:prstGeom prst="rect">
            <a:avLst/>
          </a:prstGeom>
          <a:ln>
            <a:noFill/>
          </a:ln>
          <a:effectLst>
            <a:outerShdw blurRad="292100" dist="139700" dir="2700000" algn="tl" rotWithShape="0">
              <a:srgbClr val="333333">
                <a:alpha val="65000"/>
              </a:srgbClr>
            </a:outerShdw>
          </a:effectLst>
        </p:spPr>
      </p:pic>
      <p:pic>
        <p:nvPicPr>
          <p:cNvPr id="83" name="Content Placeholder 10">
            <a:extLst>
              <a:ext uri="{FF2B5EF4-FFF2-40B4-BE49-F238E27FC236}">
                <a16:creationId xmlns:a16="http://schemas.microsoft.com/office/drawing/2014/main" id="{A93915CB-A212-4D31-B88A-D905537B359D}"/>
              </a:ext>
            </a:extLst>
          </p:cNvPr>
          <p:cNvPicPr>
            <a:picLocks noChangeAspect="1"/>
          </p:cNvPicPr>
          <p:nvPr/>
        </p:nvPicPr>
        <p:blipFill rotWithShape="1">
          <a:blip r:embed="rId10">
            <a:extLst>
              <a:ext uri="{28A0092B-C50C-407E-A947-70E740481C1C}">
                <a14:useLocalDpi xmlns:a14="http://schemas.microsoft.com/office/drawing/2010/main" val="0"/>
              </a:ext>
            </a:extLst>
          </a:blip>
          <a:srcRect l="-16" r="3004" b="1675"/>
          <a:stretch/>
        </p:blipFill>
        <p:spPr>
          <a:xfrm>
            <a:off x="-5280072" y="4097958"/>
            <a:ext cx="4297680" cy="2696649"/>
          </a:xfrm>
          <a:prstGeom prst="rect">
            <a:avLst/>
          </a:prstGeom>
          <a:ln>
            <a:noFill/>
          </a:ln>
          <a:effectLst>
            <a:outerShdw blurRad="292100" dist="139700" dir="2700000" algn="tl" rotWithShape="0">
              <a:srgbClr val="333333">
                <a:alpha val="65000"/>
              </a:srgbClr>
            </a:outerShdw>
          </a:effectLst>
        </p:spPr>
      </p:pic>
      <p:grpSp>
        <p:nvGrpSpPr>
          <p:cNvPr id="84" name="Group 83">
            <a:extLst>
              <a:ext uri="{FF2B5EF4-FFF2-40B4-BE49-F238E27FC236}">
                <a16:creationId xmlns:a16="http://schemas.microsoft.com/office/drawing/2014/main" id="{E2D1D968-3EBB-405A-BAC3-2E8E3804575E}"/>
              </a:ext>
            </a:extLst>
          </p:cNvPr>
          <p:cNvGrpSpPr/>
          <p:nvPr/>
        </p:nvGrpSpPr>
        <p:grpSpPr>
          <a:xfrm>
            <a:off x="-539611" y="41212"/>
            <a:ext cx="12202594" cy="6857999"/>
            <a:chOff x="-2881313" y="-1"/>
            <a:chExt cx="10532134" cy="6857999"/>
          </a:xfrm>
          <a:solidFill>
            <a:srgbClr val="843ABC"/>
          </a:solidFill>
          <a:effectLst>
            <a:outerShdw blurRad="254000" dist="88900" algn="l" rotWithShape="0">
              <a:prstClr val="black">
                <a:alpha val="51000"/>
              </a:prstClr>
            </a:outerShdw>
          </a:effectLst>
        </p:grpSpPr>
        <p:sp>
          <p:nvSpPr>
            <p:cNvPr id="85" name="Rectangle 84">
              <a:extLst>
                <a:ext uri="{FF2B5EF4-FFF2-40B4-BE49-F238E27FC236}">
                  <a16:creationId xmlns:a16="http://schemas.microsoft.com/office/drawing/2014/main" id="{9AB3DF10-28E2-49F6-B5C4-0B5488EB90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6" name="Rectangle: Rounded Corners 85">
              <a:extLst>
                <a:ext uri="{FF2B5EF4-FFF2-40B4-BE49-F238E27FC236}">
                  <a16:creationId xmlns:a16="http://schemas.microsoft.com/office/drawing/2014/main" id="{314866EE-CC24-4207-AE13-79AE5A38C8AF}"/>
                </a:ext>
              </a:extLst>
            </p:cNvPr>
            <p:cNvSpPr/>
            <p:nvPr/>
          </p:nvSpPr>
          <p:spPr>
            <a:xfrm rot="5400000">
              <a:off x="7022171" y="302302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91" name="TextBox 90">
            <a:extLst>
              <a:ext uri="{FF2B5EF4-FFF2-40B4-BE49-F238E27FC236}">
                <a16:creationId xmlns:a16="http://schemas.microsoft.com/office/drawing/2014/main" id="{9228A89A-9DD9-432E-9D2D-2FE865A7FCEC}"/>
              </a:ext>
            </a:extLst>
          </p:cNvPr>
          <p:cNvSpPr txBox="1"/>
          <p:nvPr/>
        </p:nvSpPr>
        <p:spPr>
          <a:xfrm>
            <a:off x="-10694224" y="521828"/>
            <a:ext cx="9539287"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By clicking next button, there will be a page where the user will be able to input all his expenses of the month. All the entered data will be stored in a separate file.</a:t>
            </a:r>
          </a:p>
        </p:txBody>
      </p:sp>
      <p:sp>
        <p:nvSpPr>
          <p:cNvPr id="92" name="TextBox 91">
            <a:extLst>
              <a:ext uri="{FF2B5EF4-FFF2-40B4-BE49-F238E27FC236}">
                <a16:creationId xmlns:a16="http://schemas.microsoft.com/office/drawing/2014/main" id="{F98C42C7-8656-4182-A74C-79D18AAF93B1}"/>
              </a:ext>
            </a:extLst>
          </p:cNvPr>
          <p:cNvSpPr txBox="1"/>
          <p:nvPr/>
        </p:nvSpPr>
        <p:spPr>
          <a:xfrm>
            <a:off x="-10694224" y="1316548"/>
            <a:ext cx="9358313" cy="646331"/>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After that there will be a page where the remained money will be shown and there will also be two options such as add money for savings and add money for recreation. </a:t>
            </a:r>
          </a:p>
        </p:txBody>
      </p:sp>
      <p:pic>
        <p:nvPicPr>
          <p:cNvPr id="93" name="Picture 92">
            <a:extLst>
              <a:ext uri="{FF2B5EF4-FFF2-40B4-BE49-F238E27FC236}">
                <a16:creationId xmlns:a16="http://schemas.microsoft.com/office/drawing/2014/main" id="{1B89746E-4891-4B4A-9F69-832A28C925BC}"/>
              </a:ext>
            </a:extLst>
          </p:cNvPr>
          <p:cNvPicPr>
            <a:picLocks noChangeAspect="1"/>
          </p:cNvPicPr>
          <p:nvPr/>
        </p:nvPicPr>
        <p:blipFill rotWithShape="1">
          <a:blip r:embed="rId11">
            <a:extLst>
              <a:ext uri="{28A0092B-C50C-407E-A947-70E740481C1C}">
                <a14:useLocalDpi xmlns:a14="http://schemas.microsoft.com/office/drawing/2010/main" val="0"/>
              </a:ext>
            </a:extLst>
          </a:blip>
          <a:srcRect t="2580" r="1612"/>
          <a:stretch/>
        </p:blipFill>
        <p:spPr>
          <a:xfrm>
            <a:off x="-10536108" y="2313762"/>
            <a:ext cx="4480560" cy="292806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687F2C83-62C5-4AB2-A8C4-682B0DF0D3B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6471" y="2313763"/>
            <a:ext cx="4480560" cy="2928068"/>
          </a:xfrm>
          <a:prstGeom prst="rect">
            <a:avLst/>
          </a:prstGeom>
          <a:ln>
            <a:noFill/>
          </a:ln>
          <a:effectLst>
            <a:outerShdw blurRad="292100" dist="139700" dir="2700000" algn="tl" rotWithShape="0">
              <a:srgbClr val="333333">
                <a:alpha val="65000"/>
              </a:srgbClr>
            </a:outerShdw>
          </a:effectLst>
        </p:spPr>
      </p:pic>
      <p:sp>
        <p:nvSpPr>
          <p:cNvPr id="97" name="TextBox 96">
            <a:extLst>
              <a:ext uri="{FF2B5EF4-FFF2-40B4-BE49-F238E27FC236}">
                <a16:creationId xmlns:a16="http://schemas.microsoft.com/office/drawing/2014/main" id="{809FB765-DCFF-42D7-AB82-48FFCFA72E90}"/>
              </a:ext>
            </a:extLst>
          </p:cNvPr>
          <p:cNvSpPr txBox="1"/>
          <p:nvPr/>
        </p:nvSpPr>
        <p:spPr>
          <a:xfrm>
            <a:off x="-10694224" y="5592715"/>
            <a:ext cx="8662255" cy="646331"/>
          </a:xfrm>
          <a:prstGeom prst="rect">
            <a:avLst/>
          </a:prstGeom>
          <a:noFill/>
        </p:spPr>
        <p:txBody>
          <a:bodyPr wrap="square" rtlCol="0">
            <a:spAutoFit/>
          </a:bodyPr>
          <a:lstStyle/>
          <a:p>
            <a:r>
              <a:rPr lang="en-SG" dirty="0">
                <a:solidFill>
                  <a:schemeClr val="bg1"/>
                </a:solidFill>
                <a:latin typeface="Times New Roman" panose="02020603050405020304" pitchFamily="18" charset="0"/>
                <a:cs typeface="Times New Roman" panose="02020603050405020304" pitchFamily="18" charset="0"/>
              </a:rPr>
              <a:t>By clicking on add button for savings, user will be able to see how much money he has left and then he can input the amount he wants to save in that month.</a:t>
            </a:r>
          </a:p>
        </p:txBody>
      </p:sp>
      <p:grpSp>
        <p:nvGrpSpPr>
          <p:cNvPr id="98" name="Group 97">
            <a:extLst>
              <a:ext uri="{FF2B5EF4-FFF2-40B4-BE49-F238E27FC236}">
                <a16:creationId xmlns:a16="http://schemas.microsoft.com/office/drawing/2014/main" id="{F4EBC6A3-D89E-4DFA-97A4-5138C24FBEC3}"/>
              </a:ext>
            </a:extLst>
          </p:cNvPr>
          <p:cNvGrpSpPr/>
          <p:nvPr/>
        </p:nvGrpSpPr>
        <p:grpSpPr>
          <a:xfrm>
            <a:off x="-709327" y="40099"/>
            <a:ext cx="12238002" cy="6857999"/>
            <a:chOff x="-2959165" y="9648"/>
            <a:chExt cx="10499939" cy="6857999"/>
          </a:xfrm>
          <a:solidFill>
            <a:srgbClr val="9149C7"/>
          </a:solidFill>
          <a:effectLst>
            <a:outerShdw blurRad="254000" dist="88900" algn="l" rotWithShape="0">
              <a:prstClr val="black">
                <a:alpha val="51000"/>
              </a:prstClr>
            </a:outerShdw>
          </a:effectLst>
        </p:grpSpPr>
        <p:sp>
          <p:nvSpPr>
            <p:cNvPr id="99" name="Rectangle 98">
              <a:extLst>
                <a:ext uri="{FF2B5EF4-FFF2-40B4-BE49-F238E27FC236}">
                  <a16:creationId xmlns:a16="http://schemas.microsoft.com/office/drawing/2014/main" id="{2BFF96A3-2605-4B03-9A69-F531D53F5E8F}"/>
                </a:ext>
              </a:extLst>
            </p:cNvPr>
            <p:cNvSpPr/>
            <p:nvPr/>
          </p:nvSpPr>
          <p:spPr>
            <a:xfrm>
              <a:off x="-2959165" y="9648"/>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0" name="Rectangle: Rounded Corners 99">
              <a:extLst>
                <a:ext uri="{FF2B5EF4-FFF2-40B4-BE49-F238E27FC236}">
                  <a16:creationId xmlns:a16="http://schemas.microsoft.com/office/drawing/2014/main" id="{0E23F7D4-428F-4AEE-97D0-B8F4971E7EAE}"/>
                </a:ext>
              </a:extLst>
            </p:cNvPr>
            <p:cNvSpPr/>
            <p:nvPr/>
          </p:nvSpPr>
          <p:spPr>
            <a:xfrm rot="5400000">
              <a:off x="6912124" y="27644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01" name="TextBox 100">
            <a:extLst>
              <a:ext uri="{FF2B5EF4-FFF2-40B4-BE49-F238E27FC236}">
                <a16:creationId xmlns:a16="http://schemas.microsoft.com/office/drawing/2014/main" id="{74F967EF-C7E9-4DC0-882D-DF00FCEF3052}"/>
              </a:ext>
            </a:extLst>
          </p:cNvPr>
          <p:cNvSpPr txBox="1"/>
          <p:nvPr/>
        </p:nvSpPr>
        <p:spPr>
          <a:xfrm>
            <a:off x="-11728146" y="1241811"/>
            <a:ext cx="9344025" cy="1200329"/>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After adding for savings, the remained money will automatically be added for recreational cost. The user will be able to enter recreational cost on a regular basis. Whenever he will have less than 1000 taka in his list, he will be notified with a warning and if he has no money left, he will be shown a message that his balance is finished.</a:t>
            </a:r>
          </a:p>
        </p:txBody>
      </p:sp>
      <p:pic>
        <p:nvPicPr>
          <p:cNvPr id="102" name="Picture 101">
            <a:extLst>
              <a:ext uri="{FF2B5EF4-FFF2-40B4-BE49-F238E27FC236}">
                <a16:creationId xmlns:a16="http://schemas.microsoft.com/office/drawing/2014/main" id="{5D3D6FB7-628E-4208-BC72-13D217787D80}"/>
              </a:ext>
            </a:extLst>
          </p:cNvPr>
          <p:cNvPicPr>
            <a:picLocks noChangeAspect="1"/>
          </p:cNvPicPr>
          <p:nvPr/>
        </p:nvPicPr>
        <p:blipFill rotWithShape="1">
          <a:blip r:embed="rId13">
            <a:extLst>
              <a:ext uri="{28A0092B-C50C-407E-A947-70E740481C1C}">
                <a14:useLocalDpi xmlns:a14="http://schemas.microsoft.com/office/drawing/2010/main" val="0"/>
              </a:ext>
            </a:extLst>
          </a:blip>
          <a:srcRect l="578" t="1528"/>
          <a:stretch/>
        </p:blipFill>
        <p:spPr>
          <a:xfrm>
            <a:off x="-11680150" y="2940251"/>
            <a:ext cx="4471617" cy="2579369"/>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20929BBC-FB05-48E3-BC3C-FD3190598285}"/>
              </a:ext>
            </a:extLst>
          </p:cNvPr>
          <p:cNvPicPr>
            <a:picLocks noChangeAspect="1"/>
          </p:cNvPicPr>
          <p:nvPr/>
        </p:nvPicPr>
        <p:blipFill rotWithShape="1">
          <a:blip r:embed="rId14">
            <a:extLst>
              <a:ext uri="{28A0092B-C50C-407E-A947-70E740481C1C}">
                <a14:useLocalDpi xmlns:a14="http://schemas.microsoft.com/office/drawing/2010/main" val="0"/>
              </a:ext>
            </a:extLst>
          </a:blip>
          <a:srcRect t="688"/>
          <a:stretch/>
        </p:blipFill>
        <p:spPr>
          <a:xfrm>
            <a:off x="-6756094" y="2940250"/>
            <a:ext cx="4471617" cy="2579369"/>
          </a:xfrm>
          <a:prstGeom prst="rect">
            <a:avLst/>
          </a:prstGeom>
          <a:ln>
            <a:noFill/>
          </a:ln>
          <a:effectLst>
            <a:outerShdw blurRad="292100" dist="139700" dir="2700000" algn="tl" rotWithShape="0">
              <a:srgbClr val="333333">
                <a:alpha val="65000"/>
              </a:srgbClr>
            </a:outerShdw>
          </a:effectLst>
        </p:spPr>
      </p:pic>
      <p:sp>
        <p:nvSpPr>
          <p:cNvPr id="104" name="TextBox 103">
            <a:extLst>
              <a:ext uri="{FF2B5EF4-FFF2-40B4-BE49-F238E27FC236}">
                <a16:creationId xmlns:a16="http://schemas.microsoft.com/office/drawing/2014/main" id="{4BEDAB56-BD96-4CA9-903D-3BD292EB05BD}"/>
              </a:ext>
            </a:extLst>
          </p:cNvPr>
          <p:cNvSpPr txBox="1"/>
          <p:nvPr/>
        </p:nvSpPr>
        <p:spPr>
          <a:xfrm>
            <a:off x="-11628131" y="5334954"/>
            <a:ext cx="9269834" cy="369332"/>
          </a:xfrm>
          <a:prstGeom prst="rect">
            <a:avLst/>
          </a:prstGeom>
          <a:noFill/>
        </p:spPr>
        <p:txBody>
          <a:bodyPr wrap="square">
            <a:spAutoFit/>
          </a:bodyPr>
          <a:lstStyle/>
          <a:p>
            <a:endParaRPr lang="en-SG" sz="1800" dirty="0">
              <a:latin typeface="Times New Roman" panose="02020603050405020304" pitchFamily="18" charset="0"/>
              <a:cs typeface="Times New Roman" panose="02020603050405020304" pitchFamily="18" charset="0"/>
            </a:endParaRPr>
          </a:p>
        </p:txBody>
      </p:sp>
      <p:grpSp>
        <p:nvGrpSpPr>
          <p:cNvPr id="105" name="Group 104">
            <a:extLst>
              <a:ext uri="{FF2B5EF4-FFF2-40B4-BE49-F238E27FC236}">
                <a16:creationId xmlns:a16="http://schemas.microsoft.com/office/drawing/2014/main" id="{8A36BAE5-1AA7-40CB-A568-E0DF8D92B3BF}"/>
              </a:ext>
            </a:extLst>
          </p:cNvPr>
          <p:cNvGrpSpPr/>
          <p:nvPr/>
        </p:nvGrpSpPr>
        <p:grpSpPr>
          <a:xfrm>
            <a:off x="-743828" y="35172"/>
            <a:ext cx="12209145" cy="6857999"/>
            <a:chOff x="-16665" y="1"/>
            <a:chExt cx="10499876" cy="6857999"/>
          </a:xfrm>
          <a:solidFill>
            <a:srgbClr val="9E5ECE"/>
          </a:solidFill>
          <a:effectLst>
            <a:outerShdw blurRad="254000" dist="88900" algn="l" rotWithShape="0">
              <a:prstClr val="black">
                <a:alpha val="51000"/>
              </a:prstClr>
            </a:outerShdw>
          </a:effectLst>
        </p:grpSpPr>
        <p:sp>
          <p:nvSpPr>
            <p:cNvPr id="106" name="Rectangle 105">
              <a:extLst>
                <a:ext uri="{FF2B5EF4-FFF2-40B4-BE49-F238E27FC236}">
                  <a16:creationId xmlns:a16="http://schemas.microsoft.com/office/drawing/2014/main" id="{DBBFF4DC-F8A6-455C-BFE8-F5CBDEAA033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7360B509-36DB-4AB7-821B-1DD34A90CF50}"/>
                </a:ext>
              </a:extLst>
            </p:cNvPr>
            <p:cNvSpPr/>
            <p:nvPr/>
          </p:nvSpPr>
          <p:spPr>
            <a:xfrm rot="5400000">
              <a:off x="9854561" y="2294292"/>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08" name="TextBox 107">
            <a:extLst>
              <a:ext uri="{FF2B5EF4-FFF2-40B4-BE49-F238E27FC236}">
                <a16:creationId xmlns:a16="http://schemas.microsoft.com/office/drawing/2014/main" id="{AB0C15A4-60F1-4CB2-9D75-4B9054F5A941}"/>
              </a:ext>
            </a:extLst>
          </p:cNvPr>
          <p:cNvSpPr txBox="1"/>
          <p:nvPr/>
        </p:nvSpPr>
        <p:spPr>
          <a:xfrm>
            <a:off x="-12493049" y="516441"/>
            <a:ext cx="8934449" cy="646331"/>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 users can also see two type of graphs of their savings of the whole year depending on their choice</a:t>
            </a:r>
            <a:endParaRPr lang="en-US" dirty="0"/>
          </a:p>
        </p:txBody>
      </p:sp>
      <p:pic>
        <p:nvPicPr>
          <p:cNvPr id="109" name="Picture 108">
            <a:extLst>
              <a:ext uri="{FF2B5EF4-FFF2-40B4-BE49-F238E27FC236}">
                <a16:creationId xmlns:a16="http://schemas.microsoft.com/office/drawing/2014/main" id="{F84A7ADF-D850-47AB-98A9-82A1391AC1E7}"/>
              </a:ext>
            </a:extLst>
          </p:cNvPr>
          <p:cNvPicPr>
            <a:picLocks noChangeAspect="1"/>
          </p:cNvPicPr>
          <p:nvPr/>
        </p:nvPicPr>
        <p:blipFill rotWithShape="1">
          <a:blip r:embed="rId15">
            <a:extLst>
              <a:ext uri="{28A0092B-C50C-407E-A947-70E740481C1C}">
                <a14:useLocalDpi xmlns:a14="http://schemas.microsoft.com/office/drawing/2010/main" val="0"/>
              </a:ext>
            </a:extLst>
          </a:blip>
          <a:srcRect l="715" t="1608" r="1280"/>
          <a:stretch/>
        </p:blipFill>
        <p:spPr>
          <a:xfrm>
            <a:off x="-12493049" y="1438255"/>
            <a:ext cx="4114800" cy="2548373"/>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46C9B736-B739-4014-8F09-3BAF8656A68E}"/>
              </a:ext>
            </a:extLst>
          </p:cNvPr>
          <p:cNvPicPr>
            <a:picLocks noChangeAspect="1"/>
          </p:cNvPicPr>
          <p:nvPr/>
        </p:nvPicPr>
        <p:blipFill rotWithShape="1">
          <a:blip r:embed="rId16">
            <a:extLst>
              <a:ext uri="{28A0092B-C50C-407E-A947-70E740481C1C}">
                <a14:useLocalDpi xmlns:a14="http://schemas.microsoft.com/office/drawing/2010/main" val="0"/>
              </a:ext>
            </a:extLst>
          </a:blip>
          <a:srcRect b="2374"/>
          <a:stretch/>
        </p:blipFill>
        <p:spPr>
          <a:xfrm>
            <a:off x="-7897238" y="1438255"/>
            <a:ext cx="4114800" cy="2548373"/>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E9F311FA-0C88-408B-ACCB-C1974F53D060}"/>
              </a:ext>
            </a:extLst>
          </p:cNvPr>
          <p:cNvPicPr>
            <a:picLocks noChangeAspect="1"/>
          </p:cNvPicPr>
          <p:nvPr/>
        </p:nvPicPr>
        <p:blipFill rotWithShape="1">
          <a:blip r:embed="rId17">
            <a:extLst>
              <a:ext uri="{28A0092B-C50C-407E-A947-70E740481C1C}">
                <a14:useLocalDpi xmlns:a14="http://schemas.microsoft.com/office/drawing/2010/main" val="0"/>
              </a:ext>
            </a:extLst>
          </a:blip>
          <a:srcRect l="492"/>
          <a:stretch/>
        </p:blipFill>
        <p:spPr>
          <a:xfrm>
            <a:off x="-10207219" y="4193362"/>
            <a:ext cx="3931920" cy="2613132"/>
          </a:xfrm>
          <a:prstGeom prst="rect">
            <a:avLst/>
          </a:prstGeom>
          <a:ln>
            <a:noFill/>
          </a:ln>
          <a:effectLst>
            <a:outerShdw blurRad="292100" dist="139700" dir="2700000" algn="tl" rotWithShape="0">
              <a:srgbClr val="333333">
                <a:alpha val="65000"/>
              </a:srgbClr>
            </a:outerShdw>
          </a:effectLst>
        </p:spPr>
      </p:pic>
      <p:grpSp>
        <p:nvGrpSpPr>
          <p:cNvPr id="112" name="Group 111">
            <a:extLst>
              <a:ext uri="{FF2B5EF4-FFF2-40B4-BE49-F238E27FC236}">
                <a16:creationId xmlns:a16="http://schemas.microsoft.com/office/drawing/2014/main" id="{16931685-6435-4EB7-9072-0106969E9845}"/>
              </a:ext>
            </a:extLst>
          </p:cNvPr>
          <p:cNvGrpSpPr/>
          <p:nvPr/>
        </p:nvGrpSpPr>
        <p:grpSpPr>
          <a:xfrm>
            <a:off x="-816234" y="52851"/>
            <a:ext cx="12155509" cy="6857999"/>
            <a:chOff x="-16665" y="1"/>
            <a:chExt cx="10493905" cy="6857999"/>
          </a:xfrm>
          <a:solidFill>
            <a:srgbClr val="AA72D4"/>
          </a:solidFill>
          <a:effectLst>
            <a:outerShdw blurRad="254000" dist="88900" algn="l" rotWithShape="0">
              <a:prstClr val="black">
                <a:alpha val="51000"/>
              </a:prstClr>
            </a:outerShdw>
          </a:effectLst>
        </p:grpSpPr>
        <p:sp>
          <p:nvSpPr>
            <p:cNvPr id="113" name="Rectangle 112">
              <a:extLst>
                <a:ext uri="{FF2B5EF4-FFF2-40B4-BE49-F238E27FC236}">
                  <a16:creationId xmlns:a16="http://schemas.microsoft.com/office/drawing/2014/main" id="{AA8A2628-922C-422F-9B69-8545FDEE3EF6}"/>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4" name="Rectangle: Rounded Corners 113">
              <a:extLst>
                <a:ext uri="{FF2B5EF4-FFF2-40B4-BE49-F238E27FC236}">
                  <a16:creationId xmlns:a16="http://schemas.microsoft.com/office/drawing/2014/main" id="{E57B2A5B-23E2-405E-9D76-406E16D8A61B}"/>
                </a:ext>
              </a:extLst>
            </p:cNvPr>
            <p:cNvSpPr/>
            <p:nvPr/>
          </p:nvSpPr>
          <p:spPr>
            <a:xfrm rot="5400000">
              <a:off x="9848590" y="197857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15" name="TextBox 114">
            <a:extLst>
              <a:ext uri="{FF2B5EF4-FFF2-40B4-BE49-F238E27FC236}">
                <a16:creationId xmlns:a16="http://schemas.microsoft.com/office/drawing/2014/main" id="{2306CC42-A516-41E1-B495-348A3882E30D}"/>
              </a:ext>
            </a:extLst>
          </p:cNvPr>
          <p:cNvSpPr txBox="1"/>
          <p:nvPr/>
        </p:nvSpPr>
        <p:spPr>
          <a:xfrm>
            <a:off x="-13254084" y="388572"/>
            <a:ext cx="915352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116" name="Picture 115">
            <a:extLst>
              <a:ext uri="{FF2B5EF4-FFF2-40B4-BE49-F238E27FC236}">
                <a16:creationId xmlns:a16="http://schemas.microsoft.com/office/drawing/2014/main" id="{563281A8-F540-40E6-AE93-C6A7E869E5F4}"/>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2851460" y="1564020"/>
            <a:ext cx="3840480" cy="2396289"/>
          </a:xfrm>
          <a:prstGeom prst="rect">
            <a:avLst/>
          </a:prstGeom>
          <a:ln>
            <a:noFill/>
          </a:ln>
          <a:effectLst>
            <a:outerShdw blurRad="292100" dist="139700" dir="2700000" algn="tl" rotWithShape="0">
              <a:srgbClr val="333333">
                <a:alpha val="65000"/>
              </a:srgbClr>
            </a:outerShdw>
          </a:effectLst>
        </p:spPr>
      </p:pic>
      <p:pic>
        <p:nvPicPr>
          <p:cNvPr id="117" name="Picture 116">
            <a:extLst>
              <a:ext uri="{FF2B5EF4-FFF2-40B4-BE49-F238E27FC236}">
                <a16:creationId xmlns:a16="http://schemas.microsoft.com/office/drawing/2014/main" id="{899329C1-92B2-4EFF-9A4E-429B7D1D3E8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34447" y="1564020"/>
            <a:ext cx="3840480" cy="2380275"/>
          </a:xfrm>
          <a:prstGeom prst="rect">
            <a:avLst/>
          </a:prstGeom>
          <a:ln>
            <a:noFill/>
          </a:ln>
          <a:effectLst>
            <a:outerShdw blurRad="292100" dist="139700" dir="2700000" algn="tl" rotWithShape="0">
              <a:srgbClr val="333333">
                <a:alpha val="65000"/>
              </a:srgbClr>
            </a:outerShdw>
          </a:effectLst>
        </p:spPr>
      </p:pic>
      <p:pic>
        <p:nvPicPr>
          <p:cNvPr id="118" name="Picture 117">
            <a:extLst>
              <a:ext uri="{FF2B5EF4-FFF2-40B4-BE49-F238E27FC236}">
                <a16:creationId xmlns:a16="http://schemas.microsoft.com/office/drawing/2014/main" id="{D5D94F3C-ABC9-40EB-B56B-5F7C820D86FD}"/>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2851460" y="4228239"/>
            <a:ext cx="3840480" cy="2396289"/>
          </a:xfrm>
          <a:prstGeom prst="rect">
            <a:avLst/>
          </a:prstGeom>
          <a:ln>
            <a:noFill/>
          </a:ln>
          <a:effectLst>
            <a:outerShdw blurRad="292100" dist="139700" dir="2700000" algn="tl" rotWithShape="0">
              <a:srgbClr val="333333">
                <a:alpha val="65000"/>
              </a:srgbClr>
            </a:outerShdw>
          </a:effectLst>
        </p:spPr>
      </p:pic>
      <p:pic>
        <p:nvPicPr>
          <p:cNvPr id="119" name="Picture 118">
            <a:extLst>
              <a:ext uri="{FF2B5EF4-FFF2-40B4-BE49-F238E27FC236}">
                <a16:creationId xmlns:a16="http://schemas.microsoft.com/office/drawing/2014/main" id="{5F61E9F5-41B1-48AB-9D89-07CF9057C4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447" y="4244253"/>
            <a:ext cx="3840480" cy="2380275"/>
          </a:xfrm>
          <a:prstGeom prst="rect">
            <a:avLst/>
          </a:prstGeom>
          <a:ln>
            <a:noFill/>
          </a:ln>
          <a:effectLst>
            <a:outerShdw blurRad="292100" dist="139700" dir="2700000" algn="tl" rotWithShape="0">
              <a:srgbClr val="333333">
                <a:alpha val="65000"/>
              </a:srgbClr>
            </a:outerShdw>
          </a:effectLst>
        </p:spPr>
      </p:pic>
      <p:grpSp>
        <p:nvGrpSpPr>
          <p:cNvPr id="120" name="Group 119">
            <a:extLst>
              <a:ext uri="{FF2B5EF4-FFF2-40B4-BE49-F238E27FC236}">
                <a16:creationId xmlns:a16="http://schemas.microsoft.com/office/drawing/2014/main" id="{ECD2147F-CAB9-45F1-8134-2BDA6433FD2E}"/>
              </a:ext>
            </a:extLst>
          </p:cNvPr>
          <p:cNvGrpSpPr/>
          <p:nvPr/>
        </p:nvGrpSpPr>
        <p:grpSpPr>
          <a:xfrm>
            <a:off x="-11272576" y="60341"/>
            <a:ext cx="12238417" cy="6857999"/>
            <a:chOff x="-1866255" y="73766"/>
            <a:chExt cx="10475153" cy="6857999"/>
          </a:xfrm>
          <a:solidFill>
            <a:srgbClr val="B17ED8"/>
          </a:solidFill>
          <a:effectLst>
            <a:outerShdw blurRad="254000" dist="88900" algn="l" rotWithShape="0">
              <a:prstClr val="black">
                <a:alpha val="51000"/>
              </a:prstClr>
            </a:outerShdw>
          </a:effectLst>
        </p:grpSpPr>
        <p:sp>
          <p:nvSpPr>
            <p:cNvPr id="121" name="Rectangle 120">
              <a:extLst>
                <a:ext uri="{FF2B5EF4-FFF2-40B4-BE49-F238E27FC236}">
                  <a16:creationId xmlns:a16="http://schemas.microsoft.com/office/drawing/2014/main" id="{CAFEC2E6-F80C-4729-9DCF-27ACFB425524}"/>
                </a:ext>
              </a:extLst>
            </p:cNvPr>
            <p:cNvSpPr/>
            <p:nvPr/>
          </p:nvSpPr>
          <p:spPr>
            <a:xfrm>
              <a:off x="-1866255" y="73766"/>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omic Sans MS" panose="030F0702030302020204" pitchFamily="66" charset="0"/>
              </a:endParaRPr>
            </a:p>
          </p:txBody>
        </p:sp>
        <p:sp>
          <p:nvSpPr>
            <p:cNvPr id="122" name="Rectangle: Rounded Corners 121">
              <a:extLst>
                <a:ext uri="{FF2B5EF4-FFF2-40B4-BE49-F238E27FC236}">
                  <a16:creationId xmlns:a16="http://schemas.microsoft.com/office/drawing/2014/main" id="{49F8B2E1-B53B-4DC2-86CC-F9B1623E7348}"/>
                </a:ext>
              </a:extLst>
            </p:cNvPr>
            <p:cNvSpPr/>
            <p:nvPr/>
          </p:nvSpPr>
          <p:spPr>
            <a:xfrm rot="5400000">
              <a:off x="7980248" y="1768543"/>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latin typeface="Comic Sans MS" panose="030F0702030302020204" pitchFamily="66" charset="0"/>
              </a:endParaRPr>
            </a:p>
          </p:txBody>
        </p:sp>
      </p:grpSp>
      <p:sp>
        <p:nvSpPr>
          <p:cNvPr id="123" name="TextBox 122">
            <a:extLst>
              <a:ext uri="{FF2B5EF4-FFF2-40B4-BE49-F238E27FC236}">
                <a16:creationId xmlns:a16="http://schemas.microsoft.com/office/drawing/2014/main" id="{C7CB9905-36AE-42B5-BF68-AE73DBA54DC6}"/>
              </a:ext>
            </a:extLst>
          </p:cNvPr>
          <p:cNvSpPr txBox="1"/>
          <p:nvPr/>
        </p:nvSpPr>
        <p:spPr>
          <a:xfrm>
            <a:off x="-14081704" y="540971"/>
            <a:ext cx="9414675" cy="923330"/>
          </a:xfrm>
          <a:prstGeom prst="rect">
            <a:avLst/>
          </a:prstGeom>
          <a:noFill/>
        </p:spPr>
        <p:txBody>
          <a:bodyPr wrap="square">
            <a:spAutoFit/>
          </a:bodyPr>
          <a:lstStyle/>
          <a:p>
            <a:r>
              <a:rPr lang="en-SG" sz="1800" dirty="0">
                <a:latin typeface="Times New Roman" panose="02020603050405020304" pitchFamily="18" charset="0"/>
                <a:cs typeface="Times New Roman" panose="02020603050405020304" pitchFamily="18" charset="0"/>
              </a:rPr>
              <a:t>Finally, there will be the last page thanking the user for using expense tracker and the name of the developers with a logout button at the corner. By clicking the logout button, the user will logout and the program will end</a:t>
            </a:r>
            <a:r>
              <a:rPr lang="en-SG" sz="1800" dirty="0"/>
              <a:t>.</a:t>
            </a:r>
          </a:p>
        </p:txBody>
      </p:sp>
      <p:pic>
        <p:nvPicPr>
          <p:cNvPr id="124" name="Picture 123">
            <a:extLst>
              <a:ext uri="{FF2B5EF4-FFF2-40B4-BE49-F238E27FC236}">
                <a16:creationId xmlns:a16="http://schemas.microsoft.com/office/drawing/2014/main" id="{11C598D2-844C-4212-A541-60828DE16627}"/>
              </a:ext>
            </a:extLst>
          </p:cNvPr>
          <p:cNvPicPr>
            <a:picLocks noChangeAspect="1"/>
          </p:cNvPicPr>
          <p:nvPr/>
        </p:nvPicPr>
        <p:blipFill rotWithShape="1">
          <a:blip r:embed="rId22">
            <a:extLst>
              <a:ext uri="{28A0092B-C50C-407E-A947-70E740481C1C}">
                <a14:useLocalDpi xmlns:a14="http://schemas.microsoft.com/office/drawing/2010/main" val="0"/>
              </a:ext>
            </a:extLst>
          </a:blip>
          <a:srcRect l="1183" r="-1" b="1480"/>
          <a:stretch/>
        </p:blipFill>
        <p:spPr>
          <a:xfrm>
            <a:off x="-13946367" y="1900124"/>
            <a:ext cx="4572000" cy="2846221"/>
          </a:xfrm>
          <a:prstGeom prst="rect">
            <a:avLst/>
          </a:prstGeom>
          <a:ln>
            <a:noFill/>
          </a:ln>
          <a:effectLst>
            <a:outerShdw blurRad="292100" dist="139700" dir="2700000" algn="tl" rotWithShape="0">
              <a:srgbClr val="333333">
                <a:alpha val="65000"/>
              </a:srgbClr>
            </a:outerShdw>
          </a:effectLst>
        </p:spPr>
      </p:pic>
      <p:sp>
        <p:nvSpPr>
          <p:cNvPr id="125" name="TextBox 124">
            <a:extLst>
              <a:ext uri="{FF2B5EF4-FFF2-40B4-BE49-F238E27FC236}">
                <a16:creationId xmlns:a16="http://schemas.microsoft.com/office/drawing/2014/main" id="{94762244-4B39-436A-9972-2C9E907DD73B}"/>
              </a:ext>
            </a:extLst>
          </p:cNvPr>
          <p:cNvSpPr txBox="1"/>
          <p:nvPr/>
        </p:nvSpPr>
        <p:spPr>
          <a:xfrm>
            <a:off x="-13946367" y="5746473"/>
            <a:ext cx="5710236" cy="369332"/>
          </a:xfrm>
          <a:prstGeom prst="rect">
            <a:avLst/>
          </a:prstGeom>
          <a:noFill/>
        </p:spPr>
        <p:txBody>
          <a:bodyPr wrap="square">
            <a:spAutoFit/>
          </a:bodyPr>
          <a:lstStyle/>
          <a:p>
            <a:pPr algn="ctr"/>
            <a:r>
              <a:rPr lang="en-SG" sz="18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 is a demonstration video of how the program works.</a:t>
            </a:r>
            <a:endParaRPr lang="en-SG" dirty="0">
              <a:solidFill>
                <a:srgbClr val="002060"/>
              </a:solidFill>
              <a:effectLst>
                <a:outerShdw blurRad="38100" dist="38100" dir="2700000" algn="tl">
                  <a:srgbClr val="000000">
                    <a:alpha val="43137"/>
                  </a:srgbClr>
                </a:outerShdw>
              </a:effectLst>
            </a:endParaRPr>
          </a:p>
        </p:txBody>
      </p:sp>
      <p:pic>
        <p:nvPicPr>
          <p:cNvPr id="126" name="Expense Tracker">
            <a:hlinkClick r:id="" action="ppaction://media"/>
            <a:extLst>
              <a:ext uri="{FF2B5EF4-FFF2-40B4-BE49-F238E27FC236}">
                <a16:creationId xmlns:a16="http://schemas.microsoft.com/office/drawing/2014/main" id="{1010881A-0851-4E63-8FCB-2C1018491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3"/>
          <a:srcRect l="2965" r="6675"/>
          <a:stretch/>
        </p:blipFill>
        <p:spPr>
          <a:xfrm>
            <a:off x="-9081080" y="1900125"/>
            <a:ext cx="4572000" cy="2846222"/>
          </a:xfrm>
          <a:prstGeom prst="rect">
            <a:avLst/>
          </a:prstGeom>
          <a:ln>
            <a:noFill/>
          </a:ln>
          <a:effectLst/>
          <a:scene3d>
            <a:camera prst="orthographicFront"/>
            <a:lightRig rig="balanced" dir="t"/>
          </a:scene3d>
          <a:sp3d prstMaterial="softEdge">
            <a:bevelT w="203200" h="101600" prst="cross"/>
            <a:contourClr>
              <a:srgbClr val="FFFFFF"/>
            </a:contourClr>
          </a:sp3d>
        </p:spPr>
      </p:pic>
      <p:grpSp>
        <p:nvGrpSpPr>
          <p:cNvPr id="127" name="Group 126">
            <a:extLst>
              <a:ext uri="{FF2B5EF4-FFF2-40B4-BE49-F238E27FC236}">
                <a16:creationId xmlns:a16="http://schemas.microsoft.com/office/drawing/2014/main" id="{552A7C1F-7B94-4E9D-80B1-B9BA663BDAFB}"/>
              </a:ext>
            </a:extLst>
          </p:cNvPr>
          <p:cNvGrpSpPr/>
          <p:nvPr/>
        </p:nvGrpSpPr>
        <p:grpSpPr>
          <a:xfrm>
            <a:off x="-11669820" y="54776"/>
            <a:ext cx="12166162" cy="6857999"/>
            <a:chOff x="-16665" y="1"/>
            <a:chExt cx="10503102" cy="6857999"/>
          </a:xfrm>
          <a:solidFill>
            <a:srgbClr val="BC8FDD"/>
          </a:solidFill>
          <a:effectLst>
            <a:outerShdw blurRad="254000" dist="88900" algn="l" rotWithShape="0">
              <a:prstClr val="black">
                <a:alpha val="51000"/>
              </a:prstClr>
            </a:outerShdw>
          </a:effectLst>
        </p:grpSpPr>
        <p:sp>
          <p:nvSpPr>
            <p:cNvPr id="128" name="Rectangle 127">
              <a:extLst>
                <a:ext uri="{FF2B5EF4-FFF2-40B4-BE49-F238E27FC236}">
                  <a16:creationId xmlns:a16="http://schemas.microsoft.com/office/drawing/2014/main" id="{3F20B4D7-39FC-4656-96E2-8B314DF76DED}"/>
                </a:ext>
              </a:extLst>
            </p:cNvPr>
            <p:cNvSpPr/>
            <p:nvPr/>
          </p:nvSpPr>
          <p:spPr>
            <a:xfrm>
              <a:off x="-16665"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9" name="Rectangle: Rounded Corners 128">
              <a:extLst>
                <a:ext uri="{FF2B5EF4-FFF2-40B4-BE49-F238E27FC236}">
                  <a16:creationId xmlns:a16="http://schemas.microsoft.com/office/drawing/2014/main" id="{A2B5D14E-C9AA-410A-8229-00AFDAF83139}"/>
                </a:ext>
              </a:extLst>
            </p:cNvPr>
            <p:cNvSpPr/>
            <p:nvPr/>
          </p:nvSpPr>
          <p:spPr>
            <a:xfrm rot="5400000">
              <a:off x="9857787" y="136693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0" name="TextBox 129">
            <a:extLst>
              <a:ext uri="{FF2B5EF4-FFF2-40B4-BE49-F238E27FC236}">
                <a16:creationId xmlns:a16="http://schemas.microsoft.com/office/drawing/2014/main" id="{C0FD93BC-F7CE-403C-9245-CB77AA28C851}"/>
              </a:ext>
            </a:extLst>
          </p:cNvPr>
          <p:cNvSpPr txBox="1"/>
          <p:nvPr/>
        </p:nvSpPr>
        <p:spPr>
          <a:xfrm>
            <a:off x="-14898987" y="302944"/>
            <a:ext cx="9548812" cy="1538883"/>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SG" sz="1800" dirty="0">
                <a:latin typeface="Times New Roman" panose="02020603050405020304" pitchFamily="18" charset="0"/>
                <a:cs typeface="Times New Roman" panose="02020603050405020304" pitchFamily="18" charset="0"/>
              </a:rPr>
              <a:t>Welcome pages, registration form, sign in, income input, expense input, remaining balance show, add money for savings, add money for recreation, alert box, bar graph, line graph, text editor, buttons(enter, logout, scene switch) etc.</a:t>
            </a:r>
          </a:p>
        </p:txBody>
      </p:sp>
      <p:sp>
        <p:nvSpPr>
          <p:cNvPr id="131" name="TextBox 130">
            <a:extLst>
              <a:ext uri="{FF2B5EF4-FFF2-40B4-BE49-F238E27FC236}">
                <a16:creationId xmlns:a16="http://schemas.microsoft.com/office/drawing/2014/main" id="{C4622EFC-8BBA-47F7-90F3-181B3D72517F}"/>
              </a:ext>
            </a:extLst>
          </p:cNvPr>
          <p:cNvSpPr txBox="1"/>
          <p:nvPr/>
        </p:nvSpPr>
        <p:spPr>
          <a:xfrm>
            <a:off x="-14898986" y="1841827"/>
            <a:ext cx="9548811" cy="4308872"/>
          </a:xfrm>
          <a:prstGeom prst="rect">
            <a:avLst/>
          </a:prstGeom>
          <a:noFill/>
        </p:spPr>
        <p:txBody>
          <a:bodyPr wrap="square">
            <a:spAutoFit/>
          </a:bodyPr>
          <a:lstStyle/>
          <a:p>
            <a:r>
              <a:rPr lang="en-SG"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Tools :</a:t>
            </a:r>
          </a:p>
          <a:p>
            <a:endParaRPr lang="en-SG"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 </a:t>
            </a:r>
            <a:r>
              <a:rPr lang="en-SG" sz="1800" dirty="0">
                <a:latin typeface="Times New Roman" panose="02020603050405020304" pitchFamily="18" charset="0"/>
                <a:cs typeface="Times New Roman" panose="02020603050405020304" pitchFamily="18" charset="0"/>
              </a:rPr>
              <a:t>The coding language (JDK 1.8)</a:t>
            </a:r>
          </a:p>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JavaFX: </a:t>
            </a:r>
            <a:r>
              <a:rPr lang="en-US" sz="1800" dirty="0">
                <a:latin typeface="Times New Roman" panose="02020603050405020304" pitchFamily="18" charset="0"/>
                <a:cs typeface="Times New Roman" panose="02020603050405020304" pitchFamily="18" charset="0"/>
              </a:rPr>
              <a:t>The library we used to create our GUI’s. Some libraries used are: </a:t>
            </a:r>
            <a:r>
              <a:rPr lang="en-US" sz="1800" dirty="0" err="1">
                <a:latin typeface="Times New Roman" panose="02020603050405020304" pitchFamily="18" charset="0"/>
                <a:cs typeface="Times New Roman" panose="02020603050405020304" pitchFamily="18" charset="0"/>
              </a:rPr>
              <a:t>EventHandler</a:t>
            </a:r>
            <a:r>
              <a:rPr lang="en-US" sz="1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FXMLLoader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ActionEvent</a:t>
            </a:r>
            <a:r>
              <a:rPr lang="en-US" sz="1800" dirty="0">
                <a:latin typeface="Times New Roman" panose="02020603050405020304" pitchFamily="18" charset="0"/>
                <a:cs typeface="Times New Roman" panose="02020603050405020304" pitchFamily="18" charset="0"/>
              </a:rPr>
              <a:t> etc. </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IntelliJ: </a:t>
            </a:r>
            <a:r>
              <a:rPr lang="en-US" sz="1800" dirty="0">
                <a:latin typeface="Times New Roman" panose="02020603050405020304" pitchFamily="18" charset="0"/>
                <a:cs typeface="Times New Roman" panose="02020603050405020304" pitchFamily="18" charset="0"/>
              </a:rPr>
              <a:t>IDE for coding</a:t>
            </a:r>
          </a:p>
          <a:p>
            <a:pPr marL="457200" indent="-457200">
              <a:buFont typeface="Arial" panose="020B0604020202020204" pitchFamily="34" charset="0"/>
              <a:buChar cha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 Builder: </a:t>
            </a:r>
            <a:r>
              <a:rPr lang="en-US" sz="1800" dirty="0">
                <a:latin typeface="Times New Roman" panose="02020603050405020304" pitchFamily="18" charset="0"/>
                <a:cs typeface="Times New Roman" panose="02020603050405020304" pitchFamily="18" charset="0"/>
              </a:rPr>
              <a:t>Third-party software for manually creating GUI layout.</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STL:</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SG" sz="1800" dirty="0">
                <a:latin typeface="Times New Roman" panose="02020603050405020304" pitchFamily="18" charset="0"/>
                <a:cs typeface="Times New Roman" panose="02020603050405020304" pitchFamily="18" charset="0"/>
              </a:rPr>
              <a:t>javafx.swing.jar</a:t>
            </a:r>
          </a:p>
          <a:p>
            <a:r>
              <a:rPr lang="en-SG" sz="1800" dirty="0">
                <a:latin typeface="Times New Roman" panose="02020603050405020304" pitchFamily="18" charset="0"/>
                <a:cs typeface="Times New Roman" panose="02020603050405020304" pitchFamily="18" charset="0"/>
              </a:rPr>
              <a:t>              javafx.media.jar</a:t>
            </a:r>
          </a:p>
          <a:p>
            <a:r>
              <a:rPr lang="en-SG" sz="1800" dirty="0">
                <a:latin typeface="Times New Roman" panose="02020603050405020304" pitchFamily="18" charset="0"/>
                <a:cs typeface="Times New Roman" panose="02020603050405020304" pitchFamily="18" charset="0"/>
              </a:rPr>
              <a:t>              javafx.graphics.jar</a:t>
            </a:r>
          </a:p>
          <a:p>
            <a:r>
              <a:rPr lang="en-SG" sz="1800" dirty="0">
                <a:latin typeface="Times New Roman" panose="02020603050405020304" pitchFamily="18" charset="0"/>
                <a:cs typeface="Times New Roman" panose="02020603050405020304" pitchFamily="18" charset="0"/>
              </a:rPr>
              <a:t>              javafx.fxml.jar</a:t>
            </a:r>
          </a:p>
          <a:p>
            <a:r>
              <a:rPr lang="en-SG" sz="1800" dirty="0">
                <a:latin typeface="Times New Roman" panose="02020603050405020304" pitchFamily="18" charset="0"/>
                <a:cs typeface="Times New Roman" panose="02020603050405020304" pitchFamily="18" charset="0"/>
              </a:rPr>
              <a:t>              javafx.controls.jar</a:t>
            </a:r>
          </a:p>
          <a:p>
            <a:r>
              <a:rPr lang="en-SG" sz="1800" dirty="0">
                <a:latin typeface="Times New Roman" panose="02020603050405020304" pitchFamily="18" charset="0"/>
                <a:cs typeface="Times New Roman" panose="02020603050405020304" pitchFamily="18" charset="0"/>
              </a:rPr>
              <a:t>              javafx.base.jar</a:t>
            </a:r>
          </a:p>
          <a:p>
            <a:r>
              <a:rPr lang="en-SG" sz="1800" dirty="0">
                <a:latin typeface="Times New Roman" panose="02020603050405020304" pitchFamily="18" charset="0"/>
                <a:cs typeface="Times New Roman" panose="02020603050405020304" pitchFamily="18" charset="0"/>
              </a:rPr>
              <a:t>              javafx-swt.jar</a:t>
            </a:r>
          </a:p>
        </p:txBody>
      </p:sp>
      <p:grpSp>
        <p:nvGrpSpPr>
          <p:cNvPr id="132" name="Group 131">
            <a:extLst>
              <a:ext uri="{FF2B5EF4-FFF2-40B4-BE49-F238E27FC236}">
                <a16:creationId xmlns:a16="http://schemas.microsoft.com/office/drawing/2014/main" id="{C85ECF5D-70CB-4AE9-826B-62F15A768067}"/>
              </a:ext>
            </a:extLst>
          </p:cNvPr>
          <p:cNvGrpSpPr/>
          <p:nvPr/>
        </p:nvGrpSpPr>
        <p:grpSpPr>
          <a:xfrm>
            <a:off x="-12167220" y="76617"/>
            <a:ext cx="12182755" cy="6857999"/>
            <a:chOff x="-2881313" y="-1"/>
            <a:chExt cx="10515011" cy="6857999"/>
          </a:xfrm>
          <a:solidFill>
            <a:srgbClr val="C8A5E3"/>
          </a:solidFill>
          <a:effectLst>
            <a:outerShdw blurRad="254000" dist="88900" algn="l" rotWithShape="0">
              <a:prstClr val="black">
                <a:alpha val="51000"/>
              </a:prstClr>
            </a:outerShdw>
          </a:effectLst>
        </p:grpSpPr>
        <p:sp>
          <p:nvSpPr>
            <p:cNvPr id="133" name="Rectangle 132">
              <a:extLst>
                <a:ext uri="{FF2B5EF4-FFF2-40B4-BE49-F238E27FC236}">
                  <a16:creationId xmlns:a16="http://schemas.microsoft.com/office/drawing/2014/main" id="{84D38022-1607-4CA7-806F-97B7C12E8043}"/>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4" name="Rectangle: Rounded Corners 133">
              <a:extLst>
                <a:ext uri="{FF2B5EF4-FFF2-40B4-BE49-F238E27FC236}">
                  <a16:creationId xmlns:a16="http://schemas.microsoft.com/office/drawing/2014/main" id="{F3741728-0BBE-4422-83AF-0E3387372CA4}"/>
                </a:ext>
              </a:extLst>
            </p:cNvPr>
            <p:cNvSpPr/>
            <p:nvPr/>
          </p:nvSpPr>
          <p:spPr>
            <a:xfrm rot="5400000">
              <a:off x="7005048" y="826651"/>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135" name="TextBox 134">
            <a:extLst>
              <a:ext uri="{FF2B5EF4-FFF2-40B4-BE49-F238E27FC236}">
                <a16:creationId xmlns:a16="http://schemas.microsoft.com/office/drawing/2014/main" id="{6867F595-E30A-409C-BCAB-1142C684A8E6}"/>
              </a:ext>
            </a:extLst>
          </p:cNvPr>
          <p:cNvSpPr txBox="1"/>
          <p:nvPr/>
        </p:nvSpPr>
        <p:spPr>
          <a:xfrm>
            <a:off x="-15682448" y="567156"/>
            <a:ext cx="9191625" cy="1477328"/>
          </a:xfrm>
          <a:prstGeom prst="rect">
            <a:avLst/>
          </a:prstGeom>
          <a:noFill/>
        </p:spPr>
        <p:txBody>
          <a:bodyPr wrap="square">
            <a:spAutoFit/>
          </a:bodyPr>
          <a:lstStyle/>
          <a:p>
            <a:pPr marL="457200" indent="-457200">
              <a:buFont typeface="Arial" panose="020B0604020202020204" pitchFamily="34" charset="0"/>
              <a:buChar char="•"/>
            </a:pPr>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FXML:</a:t>
            </a:r>
          </a:p>
          <a:p>
            <a:r>
              <a:rPr lang="en-SG" sz="1800" dirty="0">
                <a:latin typeface="Times New Roman" panose="02020603050405020304" pitchFamily="18" charset="0"/>
                <a:cs typeface="Times New Roman" panose="02020603050405020304" pitchFamily="18" charset="0"/>
              </a:rPr>
              <a:t>Tab, </a:t>
            </a:r>
            <a:r>
              <a:rPr lang="en-SG" sz="1800" dirty="0" err="1">
                <a:latin typeface="Times New Roman" panose="02020603050405020304" pitchFamily="18" charset="0"/>
                <a:cs typeface="Times New Roman" panose="02020603050405020304" pitchFamily="18" charset="0"/>
              </a:rPr>
              <a:t>TabPane</a:t>
            </a:r>
            <a:r>
              <a:rPr lang="en-SG" sz="1800" dirty="0">
                <a:latin typeface="Times New Roman" panose="02020603050405020304" pitchFamily="18" charset="0"/>
                <a:cs typeface="Times New Roman" panose="02020603050405020304" pitchFamily="18" charset="0"/>
              </a:rPr>
              <a:t>, Button, </a:t>
            </a:r>
            <a:r>
              <a:rPr lang="en-SG" sz="1800" dirty="0" err="1">
                <a:latin typeface="Times New Roman" panose="02020603050405020304" pitchFamily="18" charset="0"/>
                <a:cs typeface="Times New Roman" panose="02020603050405020304" pitchFamily="18" charset="0"/>
              </a:rPr>
              <a:t>TextField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PasswordField</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TableView</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GridPane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ScrollPane</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ChoiceBox</a:t>
            </a:r>
            <a:r>
              <a:rPr lang="en-SG" sz="1800" dirty="0">
                <a:latin typeface="Times New Roman" panose="02020603050405020304" pitchFamily="18" charset="0"/>
                <a:cs typeface="Times New Roman" panose="02020603050405020304" pitchFamily="18" charset="0"/>
              </a:rPr>
              <a:t>, </a:t>
            </a:r>
            <a:r>
              <a:rPr lang="en-SG" sz="1800" dirty="0" err="1">
                <a:latin typeface="Times New Roman" panose="02020603050405020304" pitchFamily="18" charset="0"/>
                <a:cs typeface="Times New Roman" panose="02020603050405020304" pitchFamily="18" charset="0"/>
              </a:rPr>
              <a:t>DatePicker</a:t>
            </a:r>
            <a:r>
              <a:rPr lang="en-SG" sz="1800" dirty="0">
                <a:latin typeface="Times New Roman" panose="02020603050405020304" pitchFamily="18" charset="0"/>
                <a:cs typeface="Times New Roman" panose="02020603050405020304" pitchFamily="18" charset="0"/>
              </a:rPr>
              <a:t> etc.</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CSS: </a:t>
            </a:r>
            <a:r>
              <a:rPr lang="en-SG" sz="1800" dirty="0">
                <a:latin typeface="Times New Roman" panose="02020603050405020304" pitchFamily="18" charset="0"/>
                <a:cs typeface="Times New Roman" panose="02020603050405020304" pitchFamily="18" charset="0"/>
              </a:rPr>
              <a:t>Codes written to import into our FXML documents for specific designs.</a:t>
            </a:r>
          </a:p>
          <a:p>
            <a:r>
              <a:rPr lang="en-SG"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Controller: </a:t>
            </a:r>
            <a:r>
              <a:rPr lang="en-SG" sz="1800" dirty="0">
                <a:latin typeface="Times New Roman" panose="02020603050405020304" pitchFamily="18" charset="0"/>
                <a:cs typeface="Times New Roman" panose="02020603050405020304" pitchFamily="18" charset="0"/>
              </a:rPr>
              <a:t>Class to control the FXML files.</a:t>
            </a:r>
          </a:p>
        </p:txBody>
      </p:sp>
      <p:sp>
        <p:nvSpPr>
          <p:cNvPr id="136" name="TextBox 135">
            <a:extLst>
              <a:ext uri="{FF2B5EF4-FFF2-40B4-BE49-F238E27FC236}">
                <a16:creationId xmlns:a16="http://schemas.microsoft.com/office/drawing/2014/main" id="{0A2A4B1D-9EF5-4B59-B843-4B4D15CC3421}"/>
              </a:ext>
            </a:extLst>
          </p:cNvPr>
          <p:cNvSpPr txBox="1"/>
          <p:nvPr/>
        </p:nvSpPr>
        <p:spPr>
          <a:xfrm>
            <a:off x="-15682448" y="2794244"/>
            <a:ext cx="9191624" cy="1815882"/>
          </a:xfrm>
          <a:prstGeom prst="rect">
            <a:avLst/>
          </a:prstGeom>
          <a:noFill/>
        </p:spPr>
        <p:txBody>
          <a:bodyPr wrap="square">
            <a:spAutoFit/>
          </a:bodyPr>
          <a:lstStyle/>
          <a:p>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tried to make our project as much as like mainstream expense tracking app as possible.</a:t>
            </a:r>
          </a:p>
          <a:p>
            <a:r>
              <a:rPr lang="en-US" sz="1800" dirty="0">
                <a:latin typeface="Times New Roman" panose="02020603050405020304" pitchFamily="18" charset="0"/>
                <a:cs typeface="Times New Roman" panose="02020603050405020304" pitchFamily="18" charset="0"/>
              </a:rPr>
              <a:t>Maintaining 100% accuracy was not possible; there were a few limitations, and we faced some difficulties while making the project. However, we managed to add all the features submitted to our project proposal and more. The overall working experience for this project was satisfactory.</a:t>
            </a:r>
            <a:endParaRPr lang="en-SG" sz="1800" dirty="0">
              <a:latin typeface="Times New Roman" panose="02020603050405020304" pitchFamily="18" charset="0"/>
              <a:cs typeface="Times New Roman" panose="02020603050405020304" pitchFamily="18" charset="0"/>
            </a:endParaRPr>
          </a:p>
        </p:txBody>
      </p:sp>
      <p:grpSp>
        <p:nvGrpSpPr>
          <p:cNvPr id="137" name="Group 136">
            <a:extLst>
              <a:ext uri="{FF2B5EF4-FFF2-40B4-BE49-F238E27FC236}">
                <a16:creationId xmlns:a16="http://schemas.microsoft.com/office/drawing/2014/main" id="{DD4CAA1D-E78D-430B-B9DE-BF2C667009D8}"/>
              </a:ext>
            </a:extLst>
          </p:cNvPr>
          <p:cNvGrpSpPr/>
          <p:nvPr/>
        </p:nvGrpSpPr>
        <p:grpSpPr>
          <a:xfrm>
            <a:off x="-12605947" y="71054"/>
            <a:ext cx="12154987" cy="6857999"/>
            <a:chOff x="-2881313" y="-1"/>
            <a:chExt cx="10491043" cy="6857999"/>
          </a:xfrm>
          <a:solidFill>
            <a:srgbClr val="D4B9E9"/>
          </a:solidFill>
          <a:effectLst>
            <a:outerShdw blurRad="254000" dist="88900" algn="l" rotWithShape="0">
              <a:prstClr val="black">
                <a:alpha val="51000"/>
              </a:prstClr>
            </a:outerShdw>
          </a:effectLst>
        </p:grpSpPr>
        <p:sp>
          <p:nvSpPr>
            <p:cNvPr id="138" name="Rectangle 137">
              <a:extLst>
                <a:ext uri="{FF2B5EF4-FFF2-40B4-BE49-F238E27FC236}">
                  <a16:creationId xmlns:a16="http://schemas.microsoft.com/office/drawing/2014/main" id="{2D25209C-9178-46AC-A3E5-404AD1EF64CA}"/>
                </a:ext>
              </a:extLst>
            </p:cNvPr>
            <p:cNvSpPr/>
            <p:nvPr/>
          </p:nvSpPr>
          <p:spPr>
            <a:xfrm>
              <a:off x="-2881313" y="-1"/>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9" name="Rectangle: Rounded Corners 138">
              <a:extLst>
                <a:ext uri="{FF2B5EF4-FFF2-40B4-BE49-F238E27FC236}">
                  <a16:creationId xmlns:a16="http://schemas.microsoft.com/office/drawing/2014/main" id="{0D0EDF35-5D47-4755-9FBA-7B691882BC5D}"/>
                </a:ext>
              </a:extLst>
            </p:cNvPr>
            <p:cNvSpPr/>
            <p:nvPr/>
          </p:nvSpPr>
          <p:spPr>
            <a:xfrm rot="5400000">
              <a:off x="6981080" y="450058"/>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grpSp>
        <p:nvGrpSpPr>
          <p:cNvPr id="143" name="Group 142">
            <a:extLst>
              <a:ext uri="{FF2B5EF4-FFF2-40B4-BE49-F238E27FC236}">
                <a16:creationId xmlns:a16="http://schemas.microsoft.com/office/drawing/2014/main" id="{9D965DDA-A875-4FC3-BA69-20E1B4092770}"/>
              </a:ext>
            </a:extLst>
          </p:cNvPr>
          <p:cNvGrpSpPr/>
          <p:nvPr/>
        </p:nvGrpSpPr>
        <p:grpSpPr>
          <a:xfrm>
            <a:off x="-13011979" y="87532"/>
            <a:ext cx="12173158" cy="6857999"/>
            <a:chOff x="-2880558" y="-2"/>
            <a:chExt cx="10506727" cy="6857999"/>
          </a:xfrm>
          <a:solidFill>
            <a:srgbClr val="ECDFF5"/>
          </a:solidFill>
          <a:effectLst>
            <a:outerShdw blurRad="254000" dist="88900" algn="l" rotWithShape="0">
              <a:prstClr val="black">
                <a:alpha val="51000"/>
              </a:prstClr>
            </a:outerShdw>
          </a:effectLst>
        </p:grpSpPr>
        <p:sp>
          <p:nvSpPr>
            <p:cNvPr id="144" name="Rectangle 143">
              <a:extLst>
                <a:ext uri="{FF2B5EF4-FFF2-40B4-BE49-F238E27FC236}">
                  <a16:creationId xmlns:a16="http://schemas.microsoft.com/office/drawing/2014/main" id="{4885BE73-D167-489A-A8AB-7291ACDA7C26}"/>
                </a:ext>
              </a:extLst>
            </p:cNvPr>
            <p:cNvSpPr/>
            <p:nvPr/>
          </p:nvSpPr>
          <p:spPr>
            <a:xfrm>
              <a:off x="-2880558" y="-2"/>
              <a:ext cx="10048875" cy="6857999"/>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EED05B4-8500-4B21-B4FB-5875524FA320}"/>
                </a:ext>
              </a:extLst>
            </p:cNvPr>
            <p:cNvSpPr/>
            <p:nvPr/>
          </p:nvSpPr>
          <p:spPr>
            <a:xfrm rot="5400000">
              <a:off x="6997519" y="130969"/>
              <a:ext cx="752475" cy="504825"/>
            </a:xfrm>
            <a:prstGeom prst="roundRect">
              <a:avLst>
                <a:gd name="adj" fmla="val 175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p>
          </p:txBody>
        </p:sp>
      </p:grpSp>
      <p:sp>
        <p:nvSpPr>
          <p:cNvPr id="87" name="TextBox 86">
            <a:extLst>
              <a:ext uri="{FF2B5EF4-FFF2-40B4-BE49-F238E27FC236}">
                <a16:creationId xmlns:a16="http://schemas.microsoft.com/office/drawing/2014/main" id="{4FFBFE6C-8E11-4739-A56F-458561321A8A}"/>
              </a:ext>
            </a:extLst>
          </p:cNvPr>
          <p:cNvSpPr txBox="1"/>
          <p:nvPr/>
        </p:nvSpPr>
        <p:spPr>
          <a:xfrm>
            <a:off x="1063329" y="309233"/>
            <a:ext cx="9153525" cy="923330"/>
          </a:xfrm>
          <a:prstGeom prst="rect">
            <a:avLst/>
          </a:prstGeom>
          <a:noFill/>
        </p:spPr>
        <p:txBody>
          <a:bodyPr wrap="square">
            <a:spAutoFit/>
          </a:bodyPr>
          <a:lstStyle/>
          <a:p>
            <a:r>
              <a:rPr lang="en-SG" sz="1800" dirty="0">
                <a:solidFill>
                  <a:schemeClr val="bg1"/>
                </a:solidFill>
                <a:latin typeface="Times New Roman" panose="02020603050405020304" pitchFamily="18" charset="0"/>
                <a:cs typeface="Times New Roman" panose="02020603050405020304" pitchFamily="18" charset="0"/>
              </a:rPr>
              <a:t>There is a feature of a text editor where the user will be able to pick a date and write their daily expenses according to their wish. The options of the text editor are copy text, copy selected text, import file from desktop and save file to the desktop. </a:t>
            </a:r>
          </a:p>
        </p:txBody>
      </p:sp>
      <p:pic>
        <p:nvPicPr>
          <p:cNvPr id="88" name="Picture 87">
            <a:extLst>
              <a:ext uri="{FF2B5EF4-FFF2-40B4-BE49-F238E27FC236}">
                <a16:creationId xmlns:a16="http://schemas.microsoft.com/office/drawing/2014/main" id="{A84DC732-08B4-4A3F-AD58-039EEAB50D8C}"/>
              </a:ext>
            </a:extLst>
          </p:cNvPr>
          <p:cNvPicPr>
            <a:picLocks noChangeAspect="1"/>
          </p:cNvPicPr>
          <p:nvPr/>
        </p:nvPicPr>
        <p:blipFill rotWithShape="1">
          <a:blip r:embed="rId18">
            <a:extLst>
              <a:ext uri="{28A0092B-C50C-407E-A947-70E740481C1C}">
                <a14:useLocalDpi xmlns:a14="http://schemas.microsoft.com/office/drawing/2010/main" val="0"/>
              </a:ext>
            </a:extLst>
          </a:blip>
          <a:srcRect l="1155"/>
          <a:stretch/>
        </p:blipFill>
        <p:spPr>
          <a:xfrm>
            <a:off x="1475395" y="1477912"/>
            <a:ext cx="3840480" cy="2396289"/>
          </a:xfrm>
          <a:prstGeom prst="rect">
            <a:avLst/>
          </a:prstGeom>
          <a:ln>
            <a:noFill/>
          </a:ln>
          <a:effectLst>
            <a:outerShdw blurRad="292100" dist="139700" dir="2700000" algn="tl" rotWithShape="0">
              <a:srgbClr val="333333">
                <a:alpha val="65000"/>
              </a:srgbClr>
            </a:outerShdw>
          </a:effectLst>
        </p:spPr>
      </p:pic>
      <p:pic>
        <p:nvPicPr>
          <p:cNvPr id="89" name="Picture 88">
            <a:extLst>
              <a:ext uri="{FF2B5EF4-FFF2-40B4-BE49-F238E27FC236}">
                <a16:creationId xmlns:a16="http://schemas.microsoft.com/office/drawing/2014/main" id="{BD9F694B-9AB1-4A6C-B6DF-AAE1BFD6A76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92952" y="1480927"/>
            <a:ext cx="3840480" cy="2380275"/>
          </a:xfrm>
          <a:prstGeom prst="rect">
            <a:avLst/>
          </a:prstGeom>
          <a:ln>
            <a:noFill/>
          </a:ln>
          <a:effectLst>
            <a:outerShdw blurRad="292100" dist="139700" dir="2700000" algn="tl" rotWithShape="0">
              <a:srgbClr val="333333">
                <a:alpha val="65000"/>
              </a:srgbClr>
            </a:outerShdw>
          </a:effectLst>
        </p:spPr>
      </p:pic>
      <p:pic>
        <p:nvPicPr>
          <p:cNvPr id="141" name="Picture 140">
            <a:extLst>
              <a:ext uri="{FF2B5EF4-FFF2-40B4-BE49-F238E27FC236}">
                <a16:creationId xmlns:a16="http://schemas.microsoft.com/office/drawing/2014/main" id="{441A29D1-0DB7-466C-9318-CC33EC1F3A56}"/>
              </a:ext>
            </a:extLst>
          </p:cNvPr>
          <p:cNvPicPr>
            <a:picLocks noChangeAspect="1"/>
          </p:cNvPicPr>
          <p:nvPr/>
        </p:nvPicPr>
        <p:blipFill rotWithShape="1">
          <a:blip r:embed="rId20">
            <a:extLst>
              <a:ext uri="{28A0092B-C50C-407E-A947-70E740481C1C}">
                <a14:useLocalDpi xmlns:a14="http://schemas.microsoft.com/office/drawing/2010/main" val="0"/>
              </a:ext>
            </a:extLst>
          </a:blip>
          <a:srcRect l="7501" t="662" r="24643" b="662"/>
          <a:stretch/>
        </p:blipFill>
        <p:spPr>
          <a:xfrm>
            <a:off x="1483111" y="4167948"/>
            <a:ext cx="3840480" cy="2396289"/>
          </a:xfrm>
          <a:prstGeom prst="rect">
            <a:avLst/>
          </a:prstGeom>
          <a:ln>
            <a:noFill/>
          </a:ln>
          <a:effectLst>
            <a:outerShdw blurRad="292100" dist="139700" dir="2700000" algn="tl" rotWithShape="0">
              <a:srgbClr val="333333">
                <a:alpha val="65000"/>
              </a:srgbClr>
            </a:outerShdw>
          </a:effectLst>
        </p:spPr>
      </p:pic>
      <p:pic>
        <p:nvPicPr>
          <p:cNvPr id="142" name="Picture 141">
            <a:extLst>
              <a:ext uri="{FF2B5EF4-FFF2-40B4-BE49-F238E27FC236}">
                <a16:creationId xmlns:a16="http://schemas.microsoft.com/office/drawing/2014/main" id="{25CE2145-DC1A-4BE4-B59F-53A86122582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661407" y="4160058"/>
            <a:ext cx="3840480" cy="2380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48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50" fill="hold"/>
                                        <p:tgtEl>
                                          <p:spTgt spid="1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6"/>
                                        </p:tgtEl>
                                      </p:cBhvr>
                                    </p:cmd>
                                  </p:childTnLst>
                                </p:cTn>
                              </p:par>
                            </p:childTnLst>
                          </p:cTn>
                        </p:par>
                      </p:childTnLst>
                    </p:cTn>
                  </p:par>
                </p:childTnLst>
              </p:cTn>
              <p:nextCondLst>
                <p:cond evt="onClick" delay="0">
                  <p:tgtEl>
                    <p:spTgt spid="126"/>
                  </p:tgtEl>
                </p:cond>
              </p:nextCondLst>
            </p:seq>
            <p:video>
              <p:cMediaNode vol="100000">
                <p:cTn id="12" fill="hold" display="0">
                  <p:stCondLst>
                    <p:cond delay="indefinite"/>
                  </p:stCondLst>
                </p:cTn>
                <p:tgtEl>
                  <p:spTgt spid="12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553</TotalTime>
  <Words>13207</Words>
  <Application>Microsoft Office PowerPoint</Application>
  <PresentationFormat>Widescreen</PresentationFormat>
  <Paragraphs>746</Paragraphs>
  <Slides>14</Slides>
  <Notes>2</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Comic Sans MS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mehzabinhaque124@gmail.com</dc:creator>
  <cp:lastModifiedBy>mehzabinhaque124@gmail.com</cp:lastModifiedBy>
  <cp:revision>52</cp:revision>
  <dcterms:created xsi:type="dcterms:W3CDTF">2021-06-06T14:34:02Z</dcterms:created>
  <dcterms:modified xsi:type="dcterms:W3CDTF">2021-06-10T07:03:49Z</dcterms:modified>
</cp:coreProperties>
</file>